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29"/>
  </p:handoutMasterIdLst>
  <p:sldIdLst>
    <p:sldId id="256" r:id="rId5"/>
    <p:sldId id="273" r:id="rId6"/>
    <p:sldId id="274" r:id="rId7"/>
    <p:sldId id="277" r:id="rId8"/>
    <p:sldId id="275" r:id="rId9"/>
    <p:sldId id="276" r:id="rId10"/>
    <p:sldId id="278" r:id="rId11"/>
    <p:sldId id="279" r:id="rId12"/>
    <p:sldId id="271" r:id="rId13"/>
    <p:sldId id="272" r:id="rId14"/>
    <p:sldId id="280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23.svg"/><Relationship Id="rId9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2.svg"/><Relationship Id="rId4" Type="http://schemas.openxmlformats.org/officeDocument/2006/relationships/image" Target="../media/image23.svg"/><Relationship Id="rId9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CEF20-E5E4-40A2-809C-E105C0290A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3707BD-351E-4BF3-83AE-D1F0419AAD0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Aan de slag</a:t>
          </a:r>
          <a:endParaRPr lang="en-US"/>
        </a:p>
      </dgm:t>
    </dgm:pt>
    <dgm:pt modelId="{784950FB-3F71-4E73-8F73-A4243D334979}" type="parTrans" cxnId="{0DF3B306-F71E-4096-8C3F-0E26C2900AC7}">
      <dgm:prSet/>
      <dgm:spPr/>
      <dgm:t>
        <a:bodyPr/>
        <a:lstStyle/>
        <a:p>
          <a:endParaRPr lang="en-US"/>
        </a:p>
      </dgm:t>
    </dgm:pt>
    <dgm:pt modelId="{67FA4837-C66D-4137-A9C5-57B87D47BD1D}" type="sibTrans" cxnId="{0DF3B306-F71E-4096-8C3F-0E26C2900AC7}">
      <dgm:prSet/>
      <dgm:spPr/>
      <dgm:t>
        <a:bodyPr/>
        <a:lstStyle/>
        <a:p>
          <a:endParaRPr lang="en-US"/>
        </a:p>
      </dgm:t>
    </dgm:pt>
    <dgm:pt modelId="{9A2F30F1-315B-48EB-80A1-791C583BF8F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b="1"/>
            <a:t>Stap 1:</a:t>
          </a:r>
          <a:endParaRPr lang="en-US"/>
        </a:p>
      </dgm:t>
    </dgm:pt>
    <dgm:pt modelId="{6DCA2143-1269-4B15-837E-4EA1164D6434}" type="parTrans" cxnId="{A5282891-D158-4D92-8A13-1E759B41D69F}">
      <dgm:prSet/>
      <dgm:spPr/>
      <dgm:t>
        <a:bodyPr/>
        <a:lstStyle/>
        <a:p>
          <a:endParaRPr lang="en-US"/>
        </a:p>
      </dgm:t>
    </dgm:pt>
    <dgm:pt modelId="{8631D356-786F-4B7B-B5E1-FC9A41A7F934}" type="sibTrans" cxnId="{A5282891-D158-4D92-8A13-1E759B41D69F}">
      <dgm:prSet/>
      <dgm:spPr/>
      <dgm:t>
        <a:bodyPr/>
        <a:lstStyle/>
        <a:p>
          <a:endParaRPr lang="en-US"/>
        </a:p>
      </dgm:t>
    </dgm:pt>
    <dgm:pt modelId="{6A7D4260-1B8B-4ABA-8310-0CC8A9B3936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Welk ethisch dilemma zou je kunnen tegenkomen tijdens jouw maatschappelijke stage? </a:t>
          </a:r>
          <a:endParaRPr lang="en-US"/>
        </a:p>
      </dgm:t>
    </dgm:pt>
    <dgm:pt modelId="{76C117D4-C2A7-4C6C-A72E-DA98378E72BF}" type="parTrans" cxnId="{D9EA625A-80BC-4064-ABDD-C3A19F48090E}">
      <dgm:prSet/>
      <dgm:spPr/>
      <dgm:t>
        <a:bodyPr/>
        <a:lstStyle/>
        <a:p>
          <a:endParaRPr lang="en-US"/>
        </a:p>
      </dgm:t>
    </dgm:pt>
    <dgm:pt modelId="{ACEBA186-9671-4129-89E0-2A5844311946}" type="sibTrans" cxnId="{D9EA625A-80BC-4064-ABDD-C3A19F48090E}">
      <dgm:prSet/>
      <dgm:spPr/>
      <dgm:t>
        <a:bodyPr/>
        <a:lstStyle/>
        <a:p>
          <a:endParaRPr lang="en-US"/>
        </a:p>
      </dgm:t>
    </dgm:pt>
    <dgm:pt modelId="{FB9ED526-0529-42F0-9DB7-4818B13D5F6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Schrijf er drie op.</a:t>
          </a:r>
          <a:endParaRPr lang="en-US"/>
        </a:p>
      </dgm:t>
    </dgm:pt>
    <dgm:pt modelId="{6C890484-B222-4EA2-A3BD-D361B7AB1DBC}" type="parTrans" cxnId="{9FBBEDC2-C2B2-47FE-A278-70104F155597}">
      <dgm:prSet/>
      <dgm:spPr/>
      <dgm:t>
        <a:bodyPr/>
        <a:lstStyle/>
        <a:p>
          <a:endParaRPr lang="en-US"/>
        </a:p>
      </dgm:t>
    </dgm:pt>
    <dgm:pt modelId="{FFA1C916-1E98-4B9C-87E3-9811762B462D}" type="sibTrans" cxnId="{9FBBEDC2-C2B2-47FE-A278-70104F155597}">
      <dgm:prSet/>
      <dgm:spPr/>
      <dgm:t>
        <a:bodyPr/>
        <a:lstStyle/>
        <a:p>
          <a:endParaRPr lang="en-US"/>
        </a:p>
      </dgm:t>
    </dgm:pt>
    <dgm:pt modelId="{16A7FABC-CCF3-4CAE-98C9-7D024A1297C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Beschrijf voor 1 voorbeeld waarom dit een dilemma is (zoals je ook in je vlog moet doen)</a:t>
          </a:r>
          <a:endParaRPr lang="en-US"/>
        </a:p>
      </dgm:t>
    </dgm:pt>
    <dgm:pt modelId="{771DE88E-687F-4855-8914-73D25E8C8DCD}" type="parTrans" cxnId="{AE9AFA78-80AE-4281-91E8-4F3ECDA6173D}">
      <dgm:prSet/>
      <dgm:spPr/>
      <dgm:t>
        <a:bodyPr/>
        <a:lstStyle/>
        <a:p>
          <a:endParaRPr lang="en-US"/>
        </a:p>
      </dgm:t>
    </dgm:pt>
    <dgm:pt modelId="{12C7696C-9B19-4EF7-ABB6-5C81B5FC2600}" type="sibTrans" cxnId="{AE9AFA78-80AE-4281-91E8-4F3ECDA6173D}">
      <dgm:prSet/>
      <dgm:spPr/>
      <dgm:t>
        <a:bodyPr/>
        <a:lstStyle/>
        <a:p>
          <a:endParaRPr lang="en-US"/>
        </a:p>
      </dgm:t>
    </dgm:pt>
    <dgm:pt modelId="{43664AC8-00CD-4D5F-AA8D-169B683986C9}" type="pres">
      <dgm:prSet presAssocID="{10ECEF20-E5E4-40A2-809C-E105C0290AC3}" presName="root" presStyleCnt="0">
        <dgm:presLayoutVars>
          <dgm:dir/>
          <dgm:resizeHandles val="exact"/>
        </dgm:presLayoutVars>
      </dgm:prSet>
      <dgm:spPr/>
    </dgm:pt>
    <dgm:pt modelId="{12B09AB1-14A1-4BD8-AEA0-1DF55F622D06}" type="pres">
      <dgm:prSet presAssocID="{223707BD-351E-4BF3-83AE-D1F0419AAD06}" presName="compNode" presStyleCnt="0"/>
      <dgm:spPr/>
    </dgm:pt>
    <dgm:pt modelId="{96C5571D-7497-44B0-B8EA-9CBA7002F151}" type="pres">
      <dgm:prSet presAssocID="{223707BD-351E-4BF3-83AE-D1F0419AAD06}" presName="bgRect" presStyleLbl="bgShp" presStyleIdx="0" presStyleCnt="5"/>
      <dgm:spPr/>
    </dgm:pt>
    <dgm:pt modelId="{55EFEF21-3643-4385-B989-23252C4D05A9}" type="pres">
      <dgm:prSet presAssocID="{223707BD-351E-4BF3-83AE-D1F0419AAD0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00E2803-0476-47A4-BAB4-310E33B57D6C}" type="pres">
      <dgm:prSet presAssocID="{223707BD-351E-4BF3-83AE-D1F0419AAD06}" presName="spaceRect" presStyleCnt="0"/>
      <dgm:spPr/>
    </dgm:pt>
    <dgm:pt modelId="{B6EAC588-561D-4D82-9EEC-53D35436600E}" type="pres">
      <dgm:prSet presAssocID="{223707BD-351E-4BF3-83AE-D1F0419AAD06}" presName="parTx" presStyleLbl="revTx" presStyleIdx="0" presStyleCnt="5">
        <dgm:presLayoutVars>
          <dgm:chMax val="0"/>
          <dgm:chPref val="0"/>
        </dgm:presLayoutVars>
      </dgm:prSet>
      <dgm:spPr/>
    </dgm:pt>
    <dgm:pt modelId="{F8B73A8C-19E9-4EA1-A1C4-D4CEED50F563}" type="pres">
      <dgm:prSet presAssocID="{67FA4837-C66D-4137-A9C5-57B87D47BD1D}" presName="sibTrans" presStyleCnt="0"/>
      <dgm:spPr/>
    </dgm:pt>
    <dgm:pt modelId="{44DE1DC3-AF98-423E-884C-DFEF063E4BE5}" type="pres">
      <dgm:prSet presAssocID="{9A2F30F1-315B-48EB-80A1-791C583BF8F3}" presName="compNode" presStyleCnt="0"/>
      <dgm:spPr/>
    </dgm:pt>
    <dgm:pt modelId="{30572C87-7B12-4848-8383-2DE4A7403AB7}" type="pres">
      <dgm:prSet presAssocID="{9A2F30F1-315B-48EB-80A1-791C583BF8F3}" presName="bgRect" presStyleLbl="bgShp" presStyleIdx="1" presStyleCnt="5"/>
      <dgm:spPr/>
    </dgm:pt>
    <dgm:pt modelId="{45B91F38-4B47-4FCA-8D0D-2BC81DCF5B5E}" type="pres">
      <dgm:prSet presAssocID="{9A2F30F1-315B-48EB-80A1-791C583BF8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97324A1B-4967-4DDF-92F5-CE9AAF922F9B}" type="pres">
      <dgm:prSet presAssocID="{9A2F30F1-315B-48EB-80A1-791C583BF8F3}" presName="spaceRect" presStyleCnt="0"/>
      <dgm:spPr/>
    </dgm:pt>
    <dgm:pt modelId="{F995F51D-794A-4927-917B-CD6C41B0F0E6}" type="pres">
      <dgm:prSet presAssocID="{9A2F30F1-315B-48EB-80A1-791C583BF8F3}" presName="parTx" presStyleLbl="revTx" presStyleIdx="1" presStyleCnt="5">
        <dgm:presLayoutVars>
          <dgm:chMax val="0"/>
          <dgm:chPref val="0"/>
        </dgm:presLayoutVars>
      </dgm:prSet>
      <dgm:spPr/>
    </dgm:pt>
    <dgm:pt modelId="{0CFC0AA7-3FE4-4834-94E2-437F975917D4}" type="pres">
      <dgm:prSet presAssocID="{8631D356-786F-4B7B-B5E1-FC9A41A7F934}" presName="sibTrans" presStyleCnt="0"/>
      <dgm:spPr/>
    </dgm:pt>
    <dgm:pt modelId="{C9391A07-4967-493B-A932-B94F7A6B79FB}" type="pres">
      <dgm:prSet presAssocID="{6A7D4260-1B8B-4ABA-8310-0CC8A9B39362}" presName="compNode" presStyleCnt="0"/>
      <dgm:spPr/>
    </dgm:pt>
    <dgm:pt modelId="{E89BFE04-23C5-454D-9304-164E809EF8DE}" type="pres">
      <dgm:prSet presAssocID="{6A7D4260-1B8B-4ABA-8310-0CC8A9B39362}" presName="bgRect" presStyleLbl="bgShp" presStyleIdx="2" presStyleCnt="5"/>
      <dgm:spPr/>
    </dgm:pt>
    <dgm:pt modelId="{60A3CA5A-7F18-4238-99FD-8DDEDF74AE02}" type="pres">
      <dgm:prSet presAssocID="{6A7D4260-1B8B-4ABA-8310-0CC8A9B3936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4AAD22-74B9-49A4-945E-3FA08A76D4E7}" type="pres">
      <dgm:prSet presAssocID="{6A7D4260-1B8B-4ABA-8310-0CC8A9B39362}" presName="spaceRect" presStyleCnt="0"/>
      <dgm:spPr/>
    </dgm:pt>
    <dgm:pt modelId="{626869F5-A73E-424B-97E4-8F3177642DCC}" type="pres">
      <dgm:prSet presAssocID="{6A7D4260-1B8B-4ABA-8310-0CC8A9B39362}" presName="parTx" presStyleLbl="revTx" presStyleIdx="2" presStyleCnt="5">
        <dgm:presLayoutVars>
          <dgm:chMax val="0"/>
          <dgm:chPref val="0"/>
        </dgm:presLayoutVars>
      </dgm:prSet>
      <dgm:spPr/>
    </dgm:pt>
    <dgm:pt modelId="{D2A177A8-6172-42CA-AC53-A06ADE0779C8}" type="pres">
      <dgm:prSet presAssocID="{ACEBA186-9671-4129-89E0-2A5844311946}" presName="sibTrans" presStyleCnt="0"/>
      <dgm:spPr/>
    </dgm:pt>
    <dgm:pt modelId="{0784FC7A-EEB6-45FF-8B06-C9A2CCA83EA0}" type="pres">
      <dgm:prSet presAssocID="{FB9ED526-0529-42F0-9DB7-4818B13D5F6D}" presName="compNode" presStyleCnt="0"/>
      <dgm:spPr/>
    </dgm:pt>
    <dgm:pt modelId="{CD251F21-3C06-4605-999B-5184C50314CD}" type="pres">
      <dgm:prSet presAssocID="{FB9ED526-0529-42F0-9DB7-4818B13D5F6D}" presName="bgRect" presStyleLbl="bgShp" presStyleIdx="3" presStyleCnt="5"/>
      <dgm:spPr/>
    </dgm:pt>
    <dgm:pt modelId="{AD7A241E-88DE-42BD-BDC5-3833B5A2CD56}" type="pres">
      <dgm:prSet presAssocID="{FB9ED526-0529-42F0-9DB7-4818B13D5F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0B9B476-60F1-418C-8510-5012C5D58632}" type="pres">
      <dgm:prSet presAssocID="{FB9ED526-0529-42F0-9DB7-4818B13D5F6D}" presName="spaceRect" presStyleCnt="0"/>
      <dgm:spPr/>
    </dgm:pt>
    <dgm:pt modelId="{16A50B58-4009-46EA-890D-8DCD58E8EAD6}" type="pres">
      <dgm:prSet presAssocID="{FB9ED526-0529-42F0-9DB7-4818B13D5F6D}" presName="parTx" presStyleLbl="revTx" presStyleIdx="3" presStyleCnt="5">
        <dgm:presLayoutVars>
          <dgm:chMax val="0"/>
          <dgm:chPref val="0"/>
        </dgm:presLayoutVars>
      </dgm:prSet>
      <dgm:spPr/>
    </dgm:pt>
    <dgm:pt modelId="{BAF4A923-E1B1-43AA-B622-22848E5793A2}" type="pres">
      <dgm:prSet presAssocID="{FFA1C916-1E98-4B9C-87E3-9811762B462D}" presName="sibTrans" presStyleCnt="0"/>
      <dgm:spPr/>
    </dgm:pt>
    <dgm:pt modelId="{E8F521A0-28F5-4EC3-A255-D1B17AE95D18}" type="pres">
      <dgm:prSet presAssocID="{16A7FABC-CCF3-4CAE-98C9-7D024A1297C4}" presName="compNode" presStyleCnt="0"/>
      <dgm:spPr/>
    </dgm:pt>
    <dgm:pt modelId="{88848A66-6774-47DE-8B7B-2C813A36FF63}" type="pres">
      <dgm:prSet presAssocID="{16A7FABC-CCF3-4CAE-98C9-7D024A1297C4}" presName="bgRect" presStyleLbl="bgShp" presStyleIdx="4" presStyleCnt="5"/>
      <dgm:spPr/>
    </dgm:pt>
    <dgm:pt modelId="{9AEF0AA9-B68D-42EB-AD54-C0513A063A66}" type="pres">
      <dgm:prSet presAssocID="{16A7FABC-CCF3-4CAE-98C9-7D024A1297C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A39AE45-C584-498E-B21B-0CC131BDA4B1}" type="pres">
      <dgm:prSet presAssocID="{16A7FABC-CCF3-4CAE-98C9-7D024A1297C4}" presName="spaceRect" presStyleCnt="0"/>
      <dgm:spPr/>
    </dgm:pt>
    <dgm:pt modelId="{6E69AB8B-0120-4EC0-B390-B694B8AAB442}" type="pres">
      <dgm:prSet presAssocID="{16A7FABC-CCF3-4CAE-98C9-7D024A1297C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DF3B306-F71E-4096-8C3F-0E26C2900AC7}" srcId="{10ECEF20-E5E4-40A2-809C-E105C0290AC3}" destId="{223707BD-351E-4BF3-83AE-D1F0419AAD06}" srcOrd="0" destOrd="0" parTransId="{784950FB-3F71-4E73-8F73-A4243D334979}" sibTransId="{67FA4837-C66D-4137-A9C5-57B87D47BD1D}"/>
    <dgm:cxn modelId="{CDC85708-077E-4F0A-A422-3490E9E61CF6}" type="presOf" srcId="{FB9ED526-0529-42F0-9DB7-4818B13D5F6D}" destId="{16A50B58-4009-46EA-890D-8DCD58E8EAD6}" srcOrd="0" destOrd="0" presId="urn:microsoft.com/office/officeart/2018/2/layout/IconVerticalSolidList"/>
    <dgm:cxn modelId="{DEE83A26-98B7-4FB0-AD47-6E5C0D589575}" type="presOf" srcId="{9A2F30F1-315B-48EB-80A1-791C583BF8F3}" destId="{F995F51D-794A-4927-917B-CD6C41B0F0E6}" srcOrd="0" destOrd="0" presId="urn:microsoft.com/office/officeart/2018/2/layout/IconVerticalSolidList"/>
    <dgm:cxn modelId="{954D186D-BEDD-4157-967E-7D8BF03BE5C5}" type="presOf" srcId="{10ECEF20-E5E4-40A2-809C-E105C0290AC3}" destId="{43664AC8-00CD-4D5F-AA8D-169B683986C9}" srcOrd="0" destOrd="0" presId="urn:microsoft.com/office/officeart/2018/2/layout/IconVerticalSolidList"/>
    <dgm:cxn modelId="{AE9AFA78-80AE-4281-91E8-4F3ECDA6173D}" srcId="{10ECEF20-E5E4-40A2-809C-E105C0290AC3}" destId="{16A7FABC-CCF3-4CAE-98C9-7D024A1297C4}" srcOrd="4" destOrd="0" parTransId="{771DE88E-687F-4855-8914-73D25E8C8DCD}" sibTransId="{12C7696C-9B19-4EF7-ABB6-5C81B5FC2600}"/>
    <dgm:cxn modelId="{D9EA625A-80BC-4064-ABDD-C3A19F48090E}" srcId="{10ECEF20-E5E4-40A2-809C-E105C0290AC3}" destId="{6A7D4260-1B8B-4ABA-8310-0CC8A9B39362}" srcOrd="2" destOrd="0" parTransId="{76C117D4-C2A7-4C6C-A72E-DA98378E72BF}" sibTransId="{ACEBA186-9671-4129-89E0-2A5844311946}"/>
    <dgm:cxn modelId="{A5282891-D158-4D92-8A13-1E759B41D69F}" srcId="{10ECEF20-E5E4-40A2-809C-E105C0290AC3}" destId="{9A2F30F1-315B-48EB-80A1-791C583BF8F3}" srcOrd="1" destOrd="0" parTransId="{6DCA2143-1269-4B15-837E-4EA1164D6434}" sibTransId="{8631D356-786F-4B7B-B5E1-FC9A41A7F934}"/>
    <dgm:cxn modelId="{E5F73498-0C5A-4B53-9F7D-BA41A34F76BF}" type="presOf" srcId="{223707BD-351E-4BF3-83AE-D1F0419AAD06}" destId="{B6EAC588-561D-4D82-9EEC-53D35436600E}" srcOrd="0" destOrd="0" presId="urn:microsoft.com/office/officeart/2018/2/layout/IconVerticalSolidList"/>
    <dgm:cxn modelId="{9FBBEDC2-C2B2-47FE-A278-70104F155597}" srcId="{10ECEF20-E5E4-40A2-809C-E105C0290AC3}" destId="{FB9ED526-0529-42F0-9DB7-4818B13D5F6D}" srcOrd="3" destOrd="0" parTransId="{6C890484-B222-4EA2-A3BD-D361B7AB1DBC}" sibTransId="{FFA1C916-1E98-4B9C-87E3-9811762B462D}"/>
    <dgm:cxn modelId="{17C0B0CB-C81C-4B3B-A70D-5FBD646606F0}" type="presOf" srcId="{16A7FABC-CCF3-4CAE-98C9-7D024A1297C4}" destId="{6E69AB8B-0120-4EC0-B390-B694B8AAB442}" srcOrd="0" destOrd="0" presId="urn:microsoft.com/office/officeart/2018/2/layout/IconVerticalSolidList"/>
    <dgm:cxn modelId="{858650CE-A913-4B50-A59D-A5FFAD4A81BA}" type="presOf" srcId="{6A7D4260-1B8B-4ABA-8310-0CC8A9B39362}" destId="{626869F5-A73E-424B-97E4-8F3177642DCC}" srcOrd="0" destOrd="0" presId="urn:microsoft.com/office/officeart/2018/2/layout/IconVerticalSolidList"/>
    <dgm:cxn modelId="{F0942323-7A04-43D2-AF37-7920F67D78F6}" type="presParOf" srcId="{43664AC8-00CD-4D5F-AA8D-169B683986C9}" destId="{12B09AB1-14A1-4BD8-AEA0-1DF55F622D06}" srcOrd="0" destOrd="0" presId="urn:microsoft.com/office/officeart/2018/2/layout/IconVerticalSolidList"/>
    <dgm:cxn modelId="{C4E0639A-6A4F-4EE2-88FD-272D9A72C353}" type="presParOf" srcId="{12B09AB1-14A1-4BD8-AEA0-1DF55F622D06}" destId="{96C5571D-7497-44B0-B8EA-9CBA7002F151}" srcOrd="0" destOrd="0" presId="urn:microsoft.com/office/officeart/2018/2/layout/IconVerticalSolidList"/>
    <dgm:cxn modelId="{B520E178-CD5C-4717-B631-DC381ED7CFF3}" type="presParOf" srcId="{12B09AB1-14A1-4BD8-AEA0-1DF55F622D06}" destId="{55EFEF21-3643-4385-B989-23252C4D05A9}" srcOrd="1" destOrd="0" presId="urn:microsoft.com/office/officeart/2018/2/layout/IconVerticalSolidList"/>
    <dgm:cxn modelId="{6B8C5C64-C2A4-41D1-9EE3-A41AB7706919}" type="presParOf" srcId="{12B09AB1-14A1-4BD8-AEA0-1DF55F622D06}" destId="{F00E2803-0476-47A4-BAB4-310E33B57D6C}" srcOrd="2" destOrd="0" presId="urn:microsoft.com/office/officeart/2018/2/layout/IconVerticalSolidList"/>
    <dgm:cxn modelId="{3511DD56-5E02-4095-B089-BD2457629AAC}" type="presParOf" srcId="{12B09AB1-14A1-4BD8-AEA0-1DF55F622D06}" destId="{B6EAC588-561D-4D82-9EEC-53D35436600E}" srcOrd="3" destOrd="0" presId="urn:microsoft.com/office/officeart/2018/2/layout/IconVerticalSolidList"/>
    <dgm:cxn modelId="{9606F072-B30E-4842-93A4-6CB3444357EB}" type="presParOf" srcId="{43664AC8-00CD-4D5F-AA8D-169B683986C9}" destId="{F8B73A8C-19E9-4EA1-A1C4-D4CEED50F563}" srcOrd="1" destOrd="0" presId="urn:microsoft.com/office/officeart/2018/2/layout/IconVerticalSolidList"/>
    <dgm:cxn modelId="{66FEC14C-DB39-4E97-BAFC-408111C1AD65}" type="presParOf" srcId="{43664AC8-00CD-4D5F-AA8D-169B683986C9}" destId="{44DE1DC3-AF98-423E-884C-DFEF063E4BE5}" srcOrd="2" destOrd="0" presId="urn:microsoft.com/office/officeart/2018/2/layout/IconVerticalSolidList"/>
    <dgm:cxn modelId="{4C640154-3C7C-4E63-8CEE-AEFF54DEE852}" type="presParOf" srcId="{44DE1DC3-AF98-423E-884C-DFEF063E4BE5}" destId="{30572C87-7B12-4848-8383-2DE4A7403AB7}" srcOrd="0" destOrd="0" presId="urn:microsoft.com/office/officeart/2018/2/layout/IconVerticalSolidList"/>
    <dgm:cxn modelId="{2284E011-C15D-4011-80C1-DF3D348C56C8}" type="presParOf" srcId="{44DE1DC3-AF98-423E-884C-DFEF063E4BE5}" destId="{45B91F38-4B47-4FCA-8D0D-2BC81DCF5B5E}" srcOrd="1" destOrd="0" presId="urn:microsoft.com/office/officeart/2018/2/layout/IconVerticalSolidList"/>
    <dgm:cxn modelId="{19EA1236-EFBD-4F06-B19D-B5CDFA8948EE}" type="presParOf" srcId="{44DE1DC3-AF98-423E-884C-DFEF063E4BE5}" destId="{97324A1B-4967-4DDF-92F5-CE9AAF922F9B}" srcOrd="2" destOrd="0" presId="urn:microsoft.com/office/officeart/2018/2/layout/IconVerticalSolidList"/>
    <dgm:cxn modelId="{BFECB5FE-8C6A-4869-AB37-ACE82E260557}" type="presParOf" srcId="{44DE1DC3-AF98-423E-884C-DFEF063E4BE5}" destId="{F995F51D-794A-4927-917B-CD6C41B0F0E6}" srcOrd="3" destOrd="0" presId="urn:microsoft.com/office/officeart/2018/2/layout/IconVerticalSolidList"/>
    <dgm:cxn modelId="{7944CB1F-2D9A-4B1C-A1A5-D2B06F15AED8}" type="presParOf" srcId="{43664AC8-00CD-4D5F-AA8D-169B683986C9}" destId="{0CFC0AA7-3FE4-4834-94E2-437F975917D4}" srcOrd="3" destOrd="0" presId="urn:microsoft.com/office/officeart/2018/2/layout/IconVerticalSolidList"/>
    <dgm:cxn modelId="{DD3291D5-74F1-4FE0-BD53-D8454C520894}" type="presParOf" srcId="{43664AC8-00CD-4D5F-AA8D-169B683986C9}" destId="{C9391A07-4967-493B-A932-B94F7A6B79FB}" srcOrd="4" destOrd="0" presId="urn:microsoft.com/office/officeart/2018/2/layout/IconVerticalSolidList"/>
    <dgm:cxn modelId="{2E29F77E-59A4-44AD-AA7C-BD690F13F4B4}" type="presParOf" srcId="{C9391A07-4967-493B-A932-B94F7A6B79FB}" destId="{E89BFE04-23C5-454D-9304-164E809EF8DE}" srcOrd="0" destOrd="0" presId="urn:microsoft.com/office/officeart/2018/2/layout/IconVerticalSolidList"/>
    <dgm:cxn modelId="{B490F5AB-EA0C-45CD-A466-E2CF6D6B4FB7}" type="presParOf" srcId="{C9391A07-4967-493B-A932-B94F7A6B79FB}" destId="{60A3CA5A-7F18-4238-99FD-8DDEDF74AE02}" srcOrd="1" destOrd="0" presId="urn:microsoft.com/office/officeart/2018/2/layout/IconVerticalSolidList"/>
    <dgm:cxn modelId="{1B621BEF-C1C8-4028-9071-E1117743F612}" type="presParOf" srcId="{C9391A07-4967-493B-A932-B94F7A6B79FB}" destId="{444AAD22-74B9-49A4-945E-3FA08A76D4E7}" srcOrd="2" destOrd="0" presId="urn:microsoft.com/office/officeart/2018/2/layout/IconVerticalSolidList"/>
    <dgm:cxn modelId="{67B48212-E77B-45F8-9C26-6379E21AE6C6}" type="presParOf" srcId="{C9391A07-4967-493B-A932-B94F7A6B79FB}" destId="{626869F5-A73E-424B-97E4-8F3177642DCC}" srcOrd="3" destOrd="0" presId="urn:microsoft.com/office/officeart/2018/2/layout/IconVerticalSolidList"/>
    <dgm:cxn modelId="{575C1F0D-6E79-4CDB-8FB0-EB3F7D2346C5}" type="presParOf" srcId="{43664AC8-00CD-4D5F-AA8D-169B683986C9}" destId="{D2A177A8-6172-42CA-AC53-A06ADE0779C8}" srcOrd="5" destOrd="0" presId="urn:microsoft.com/office/officeart/2018/2/layout/IconVerticalSolidList"/>
    <dgm:cxn modelId="{EA05E73A-9C5E-44AD-A319-BF63E5D96208}" type="presParOf" srcId="{43664AC8-00CD-4D5F-AA8D-169B683986C9}" destId="{0784FC7A-EEB6-45FF-8B06-C9A2CCA83EA0}" srcOrd="6" destOrd="0" presId="urn:microsoft.com/office/officeart/2018/2/layout/IconVerticalSolidList"/>
    <dgm:cxn modelId="{518B5067-D8B3-424C-B514-1F88917CEE58}" type="presParOf" srcId="{0784FC7A-EEB6-45FF-8B06-C9A2CCA83EA0}" destId="{CD251F21-3C06-4605-999B-5184C50314CD}" srcOrd="0" destOrd="0" presId="urn:microsoft.com/office/officeart/2018/2/layout/IconVerticalSolidList"/>
    <dgm:cxn modelId="{C0B7A463-74FD-4B7C-8AB1-83E3457A4B5D}" type="presParOf" srcId="{0784FC7A-EEB6-45FF-8B06-C9A2CCA83EA0}" destId="{AD7A241E-88DE-42BD-BDC5-3833B5A2CD56}" srcOrd="1" destOrd="0" presId="urn:microsoft.com/office/officeart/2018/2/layout/IconVerticalSolidList"/>
    <dgm:cxn modelId="{C58ADBD1-3680-49C8-A6DA-1F249B3A1925}" type="presParOf" srcId="{0784FC7A-EEB6-45FF-8B06-C9A2CCA83EA0}" destId="{80B9B476-60F1-418C-8510-5012C5D58632}" srcOrd="2" destOrd="0" presId="urn:microsoft.com/office/officeart/2018/2/layout/IconVerticalSolidList"/>
    <dgm:cxn modelId="{A39728B5-45F1-42C7-A0E7-6CAA3B1A61FE}" type="presParOf" srcId="{0784FC7A-EEB6-45FF-8B06-C9A2CCA83EA0}" destId="{16A50B58-4009-46EA-890D-8DCD58E8EAD6}" srcOrd="3" destOrd="0" presId="urn:microsoft.com/office/officeart/2018/2/layout/IconVerticalSolidList"/>
    <dgm:cxn modelId="{85466769-F521-4D14-9BDF-7FFA3D4B09A8}" type="presParOf" srcId="{43664AC8-00CD-4D5F-AA8D-169B683986C9}" destId="{BAF4A923-E1B1-43AA-B622-22848E5793A2}" srcOrd="7" destOrd="0" presId="urn:microsoft.com/office/officeart/2018/2/layout/IconVerticalSolidList"/>
    <dgm:cxn modelId="{EE7D6651-53E5-447F-A621-6A963BF5E3B1}" type="presParOf" srcId="{43664AC8-00CD-4D5F-AA8D-169B683986C9}" destId="{E8F521A0-28F5-4EC3-A255-D1B17AE95D18}" srcOrd="8" destOrd="0" presId="urn:microsoft.com/office/officeart/2018/2/layout/IconVerticalSolidList"/>
    <dgm:cxn modelId="{D9BCF92A-1C89-4193-98BE-95DD200B9D66}" type="presParOf" srcId="{E8F521A0-28F5-4EC3-A255-D1B17AE95D18}" destId="{88848A66-6774-47DE-8B7B-2C813A36FF63}" srcOrd="0" destOrd="0" presId="urn:microsoft.com/office/officeart/2018/2/layout/IconVerticalSolidList"/>
    <dgm:cxn modelId="{9C6B83CC-B82D-45CA-B65A-0C1FA0F817F3}" type="presParOf" srcId="{E8F521A0-28F5-4EC3-A255-D1B17AE95D18}" destId="{9AEF0AA9-B68D-42EB-AD54-C0513A063A66}" srcOrd="1" destOrd="0" presId="urn:microsoft.com/office/officeart/2018/2/layout/IconVerticalSolidList"/>
    <dgm:cxn modelId="{EA8F1BF6-335C-4CC8-9940-B60B4DDF5094}" type="presParOf" srcId="{E8F521A0-28F5-4EC3-A255-D1B17AE95D18}" destId="{EA39AE45-C584-498E-B21B-0CC131BDA4B1}" srcOrd="2" destOrd="0" presId="urn:microsoft.com/office/officeart/2018/2/layout/IconVerticalSolidList"/>
    <dgm:cxn modelId="{DB1470DE-356A-4AC0-B899-E5364D86CEB2}" type="presParOf" srcId="{E8F521A0-28F5-4EC3-A255-D1B17AE95D18}" destId="{6E69AB8B-0120-4EC0-B390-B694B8AAB4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06E74-02E2-475D-82C9-F12E82BFF57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AE3755-5633-405D-AC15-410D85D985E6}">
      <dgm:prSet/>
      <dgm:spPr/>
      <dgm:t>
        <a:bodyPr/>
        <a:lstStyle/>
        <a:p>
          <a:r>
            <a:rPr lang="nl-NL" b="1"/>
            <a:t>Aan de slag</a:t>
          </a:r>
          <a:endParaRPr lang="en-US"/>
        </a:p>
      </dgm:t>
    </dgm:pt>
    <dgm:pt modelId="{B6D7099B-8744-499F-A3A6-2C15EB7AADF0}" type="parTrans" cxnId="{5F0CEBFC-04E8-4251-9489-B416C6EDDD3E}">
      <dgm:prSet/>
      <dgm:spPr/>
      <dgm:t>
        <a:bodyPr/>
        <a:lstStyle/>
        <a:p>
          <a:endParaRPr lang="en-US"/>
        </a:p>
      </dgm:t>
    </dgm:pt>
    <dgm:pt modelId="{1856FF1F-A9BD-484A-B8C6-4F540490A988}" type="sibTrans" cxnId="{5F0CEBFC-04E8-4251-9489-B416C6EDDD3E}">
      <dgm:prSet/>
      <dgm:spPr/>
      <dgm:t>
        <a:bodyPr/>
        <a:lstStyle/>
        <a:p>
          <a:endParaRPr lang="en-US"/>
        </a:p>
      </dgm:t>
    </dgm:pt>
    <dgm:pt modelId="{D8C2253A-B134-4B97-882F-A8869183B4D4}">
      <dgm:prSet/>
      <dgm:spPr/>
      <dgm:t>
        <a:bodyPr/>
        <a:lstStyle/>
        <a:p>
          <a:r>
            <a:rPr lang="nl-NL" b="1"/>
            <a:t>Stap 2:</a:t>
          </a:r>
          <a:endParaRPr lang="en-US"/>
        </a:p>
      </dgm:t>
    </dgm:pt>
    <dgm:pt modelId="{F1EE071E-5175-4277-9980-86881C58410A}" type="parTrans" cxnId="{ED33E719-1741-4CE8-8F9D-0E0D1013A8EB}">
      <dgm:prSet/>
      <dgm:spPr/>
      <dgm:t>
        <a:bodyPr/>
        <a:lstStyle/>
        <a:p>
          <a:endParaRPr lang="en-US"/>
        </a:p>
      </dgm:t>
    </dgm:pt>
    <dgm:pt modelId="{63496937-4F8B-45C3-A31E-CA48FA5A01AD}" type="sibTrans" cxnId="{ED33E719-1741-4CE8-8F9D-0E0D1013A8EB}">
      <dgm:prSet/>
      <dgm:spPr/>
      <dgm:t>
        <a:bodyPr/>
        <a:lstStyle/>
        <a:p>
          <a:endParaRPr lang="en-US"/>
        </a:p>
      </dgm:t>
    </dgm:pt>
    <dgm:pt modelId="{1260F199-CE7B-4EE3-9E5E-8BF5106C6023}">
      <dgm:prSet/>
      <dgm:spPr/>
      <dgm:t>
        <a:bodyPr/>
        <a:lstStyle/>
        <a:p>
          <a:r>
            <a:rPr lang="nl-NL" b="1"/>
            <a:t>Pak de overzichtslijst op wiki erbij: </a:t>
          </a:r>
          <a:endParaRPr lang="en-US"/>
        </a:p>
      </dgm:t>
    </dgm:pt>
    <dgm:pt modelId="{58FB18DD-F9A4-4661-91C0-25C3FE371A51}" type="parTrans" cxnId="{1BEF284D-F66F-4A34-B870-1FFC60813B21}">
      <dgm:prSet/>
      <dgm:spPr/>
      <dgm:t>
        <a:bodyPr/>
        <a:lstStyle/>
        <a:p>
          <a:endParaRPr lang="en-US"/>
        </a:p>
      </dgm:t>
    </dgm:pt>
    <dgm:pt modelId="{7AC7B66F-E3FE-431C-8210-22F6F550EA11}" type="sibTrans" cxnId="{1BEF284D-F66F-4A34-B870-1FFC60813B21}">
      <dgm:prSet/>
      <dgm:spPr/>
      <dgm:t>
        <a:bodyPr/>
        <a:lstStyle/>
        <a:p>
          <a:endParaRPr lang="en-US"/>
        </a:p>
      </dgm:t>
    </dgm:pt>
    <dgm:pt modelId="{F4875708-3D18-40FF-817C-1CC9123D05A3}">
      <dgm:prSet/>
      <dgm:spPr/>
      <dgm:t>
        <a:bodyPr/>
        <a:lstStyle/>
        <a:p>
          <a:r>
            <a:rPr lang="nl-NL"/>
            <a:t>Welke 2 of 3 ondernemerscompetenties bezit jij al? </a:t>
          </a:r>
          <a:endParaRPr lang="en-US"/>
        </a:p>
      </dgm:t>
    </dgm:pt>
    <dgm:pt modelId="{BA834657-344A-4971-B56D-0B5C947D8D51}" type="parTrans" cxnId="{D5141924-4B56-414D-93D5-D347D10D9F62}">
      <dgm:prSet/>
      <dgm:spPr/>
      <dgm:t>
        <a:bodyPr/>
        <a:lstStyle/>
        <a:p>
          <a:endParaRPr lang="en-US"/>
        </a:p>
      </dgm:t>
    </dgm:pt>
    <dgm:pt modelId="{8BDF6079-4913-441B-B932-C660A3CEF65F}" type="sibTrans" cxnId="{D5141924-4B56-414D-93D5-D347D10D9F62}">
      <dgm:prSet/>
      <dgm:spPr/>
      <dgm:t>
        <a:bodyPr/>
        <a:lstStyle/>
        <a:p>
          <a:endParaRPr lang="en-US"/>
        </a:p>
      </dgm:t>
    </dgm:pt>
    <dgm:pt modelId="{80762F3A-ECDE-4DB6-A9A9-CCF11CBA34B7}">
      <dgm:prSet/>
      <dgm:spPr/>
      <dgm:t>
        <a:bodyPr/>
        <a:lstStyle/>
        <a:p>
          <a:r>
            <a:rPr lang="nl-NL"/>
            <a:t>Schrijf per competenties een voorbeeld op.</a:t>
          </a:r>
          <a:endParaRPr lang="en-US"/>
        </a:p>
      </dgm:t>
    </dgm:pt>
    <dgm:pt modelId="{52DEB78E-62D6-41A5-9F07-6059BDA6988E}" type="parTrans" cxnId="{22E8C57F-B0BD-425F-9D14-8FCC56FB03BB}">
      <dgm:prSet/>
      <dgm:spPr/>
      <dgm:t>
        <a:bodyPr/>
        <a:lstStyle/>
        <a:p>
          <a:endParaRPr lang="en-US"/>
        </a:p>
      </dgm:t>
    </dgm:pt>
    <dgm:pt modelId="{3DC6972D-F4AE-4832-AFD0-5E50994D52F2}" type="sibTrans" cxnId="{22E8C57F-B0BD-425F-9D14-8FCC56FB03BB}">
      <dgm:prSet/>
      <dgm:spPr/>
      <dgm:t>
        <a:bodyPr/>
        <a:lstStyle/>
        <a:p>
          <a:endParaRPr lang="en-US"/>
        </a:p>
      </dgm:t>
    </dgm:pt>
    <dgm:pt modelId="{5C344E03-6113-42B4-BE54-E7B0BB099477}">
      <dgm:prSet/>
      <dgm:spPr/>
      <dgm:t>
        <a:bodyPr/>
        <a:lstStyle/>
        <a:p>
          <a:r>
            <a:rPr lang="nl-NL"/>
            <a:t>Bespreek in duo’s welke competenties jij ziet bij de ander en geef daar ook een voorbeeld bij. Schrijf die ook op. </a:t>
          </a:r>
          <a:endParaRPr lang="en-US"/>
        </a:p>
      </dgm:t>
    </dgm:pt>
    <dgm:pt modelId="{786038A1-81E8-4788-B758-560824E16F6B}" type="parTrans" cxnId="{04BE1073-95A5-4193-9AC1-3C03C8A6DC19}">
      <dgm:prSet/>
      <dgm:spPr/>
      <dgm:t>
        <a:bodyPr/>
        <a:lstStyle/>
        <a:p>
          <a:endParaRPr lang="en-US"/>
        </a:p>
      </dgm:t>
    </dgm:pt>
    <dgm:pt modelId="{A17D3A3A-5459-4FC0-9EE0-F9415EA73011}" type="sibTrans" cxnId="{04BE1073-95A5-4193-9AC1-3C03C8A6DC19}">
      <dgm:prSet/>
      <dgm:spPr/>
      <dgm:t>
        <a:bodyPr/>
        <a:lstStyle/>
        <a:p>
          <a:endParaRPr lang="en-US"/>
        </a:p>
      </dgm:t>
    </dgm:pt>
    <dgm:pt modelId="{78D5C5E2-FAB5-4935-ABBF-543A4A2E4E59}" type="pres">
      <dgm:prSet presAssocID="{F3B06E74-02E2-475D-82C9-F12E82BFF579}" presName="root" presStyleCnt="0">
        <dgm:presLayoutVars>
          <dgm:dir/>
          <dgm:resizeHandles val="exact"/>
        </dgm:presLayoutVars>
      </dgm:prSet>
      <dgm:spPr/>
    </dgm:pt>
    <dgm:pt modelId="{24C842B0-F2B0-4A02-A911-063E56B2C67F}" type="pres">
      <dgm:prSet presAssocID="{92AE3755-5633-405D-AC15-410D85D985E6}" presName="compNode" presStyleCnt="0"/>
      <dgm:spPr/>
    </dgm:pt>
    <dgm:pt modelId="{1D1452BE-AB17-46A5-891A-17B4DAA861D3}" type="pres">
      <dgm:prSet presAssocID="{92AE3755-5633-405D-AC15-410D85D985E6}" presName="bgRect" presStyleLbl="bgShp" presStyleIdx="0" presStyleCnt="6"/>
      <dgm:spPr/>
    </dgm:pt>
    <dgm:pt modelId="{2A0E622B-D7E1-484C-8F31-574920EDDE87}" type="pres">
      <dgm:prSet presAssocID="{92AE3755-5633-405D-AC15-410D85D985E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A1F2A61-6EE0-4189-A9B6-D18588603B64}" type="pres">
      <dgm:prSet presAssocID="{92AE3755-5633-405D-AC15-410D85D985E6}" presName="spaceRect" presStyleCnt="0"/>
      <dgm:spPr/>
    </dgm:pt>
    <dgm:pt modelId="{810DE70F-56D0-4F31-98A3-49BA91E0C2C1}" type="pres">
      <dgm:prSet presAssocID="{92AE3755-5633-405D-AC15-410D85D985E6}" presName="parTx" presStyleLbl="revTx" presStyleIdx="0" presStyleCnt="6">
        <dgm:presLayoutVars>
          <dgm:chMax val="0"/>
          <dgm:chPref val="0"/>
        </dgm:presLayoutVars>
      </dgm:prSet>
      <dgm:spPr/>
    </dgm:pt>
    <dgm:pt modelId="{30EE3703-22E3-4768-8103-FFA69CD9BF78}" type="pres">
      <dgm:prSet presAssocID="{1856FF1F-A9BD-484A-B8C6-4F540490A988}" presName="sibTrans" presStyleCnt="0"/>
      <dgm:spPr/>
    </dgm:pt>
    <dgm:pt modelId="{50B77DA4-1AFA-4D1E-A53C-A856559E213A}" type="pres">
      <dgm:prSet presAssocID="{D8C2253A-B134-4B97-882F-A8869183B4D4}" presName="compNode" presStyleCnt="0"/>
      <dgm:spPr/>
    </dgm:pt>
    <dgm:pt modelId="{75B57B81-6B59-47D6-96AF-7039193A46F4}" type="pres">
      <dgm:prSet presAssocID="{D8C2253A-B134-4B97-882F-A8869183B4D4}" presName="bgRect" presStyleLbl="bgShp" presStyleIdx="1" presStyleCnt="6"/>
      <dgm:spPr/>
    </dgm:pt>
    <dgm:pt modelId="{22C28CF3-9240-43E1-A066-8FA0D875EC7C}" type="pres">
      <dgm:prSet presAssocID="{D8C2253A-B134-4B97-882F-A8869183B4D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2"/>
        </a:ext>
      </dgm:extLst>
    </dgm:pt>
    <dgm:pt modelId="{2BF9713D-C885-420B-82E6-0AEE0A3D6EB5}" type="pres">
      <dgm:prSet presAssocID="{D8C2253A-B134-4B97-882F-A8869183B4D4}" presName="spaceRect" presStyleCnt="0"/>
      <dgm:spPr/>
    </dgm:pt>
    <dgm:pt modelId="{CAC9AC7D-5C50-4805-BDA6-0DCB79739387}" type="pres">
      <dgm:prSet presAssocID="{D8C2253A-B134-4B97-882F-A8869183B4D4}" presName="parTx" presStyleLbl="revTx" presStyleIdx="1" presStyleCnt="6">
        <dgm:presLayoutVars>
          <dgm:chMax val="0"/>
          <dgm:chPref val="0"/>
        </dgm:presLayoutVars>
      </dgm:prSet>
      <dgm:spPr/>
    </dgm:pt>
    <dgm:pt modelId="{2536E3B5-EE65-4AB4-98D3-D89F35D6974A}" type="pres">
      <dgm:prSet presAssocID="{63496937-4F8B-45C3-A31E-CA48FA5A01AD}" presName="sibTrans" presStyleCnt="0"/>
      <dgm:spPr/>
    </dgm:pt>
    <dgm:pt modelId="{3E11BC50-304B-473E-9F21-DC68D4F105C3}" type="pres">
      <dgm:prSet presAssocID="{1260F199-CE7B-4EE3-9E5E-8BF5106C6023}" presName="compNode" presStyleCnt="0"/>
      <dgm:spPr/>
    </dgm:pt>
    <dgm:pt modelId="{C02844D9-97A2-41B3-9092-313D95B0667F}" type="pres">
      <dgm:prSet presAssocID="{1260F199-CE7B-4EE3-9E5E-8BF5106C6023}" presName="bgRect" presStyleLbl="bgShp" presStyleIdx="2" presStyleCnt="6"/>
      <dgm:spPr/>
    </dgm:pt>
    <dgm:pt modelId="{51840D41-7153-443B-8B80-083412CEBB63}" type="pres">
      <dgm:prSet presAssocID="{1260F199-CE7B-4EE3-9E5E-8BF5106C602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AF7825BE-7DEB-403D-873C-C60A6A1B1289}" type="pres">
      <dgm:prSet presAssocID="{1260F199-CE7B-4EE3-9E5E-8BF5106C6023}" presName="spaceRect" presStyleCnt="0"/>
      <dgm:spPr/>
    </dgm:pt>
    <dgm:pt modelId="{8082A75E-97E7-4AE5-AA9E-12322D3AEDB7}" type="pres">
      <dgm:prSet presAssocID="{1260F199-CE7B-4EE3-9E5E-8BF5106C6023}" presName="parTx" presStyleLbl="revTx" presStyleIdx="2" presStyleCnt="6">
        <dgm:presLayoutVars>
          <dgm:chMax val="0"/>
          <dgm:chPref val="0"/>
        </dgm:presLayoutVars>
      </dgm:prSet>
      <dgm:spPr/>
    </dgm:pt>
    <dgm:pt modelId="{09C8AAAB-FD48-4413-A6E9-D0142CEE8FEF}" type="pres">
      <dgm:prSet presAssocID="{7AC7B66F-E3FE-431C-8210-22F6F550EA11}" presName="sibTrans" presStyleCnt="0"/>
      <dgm:spPr/>
    </dgm:pt>
    <dgm:pt modelId="{33890722-9786-40DA-9580-A444D9C3108C}" type="pres">
      <dgm:prSet presAssocID="{F4875708-3D18-40FF-817C-1CC9123D05A3}" presName="compNode" presStyleCnt="0"/>
      <dgm:spPr/>
    </dgm:pt>
    <dgm:pt modelId="{88818DCA-79CD-4AE3-A63F-1B3ACF873D3F}" type="pres">
      <dgm:prSet presAssocID="{F4875708-3D18-40FF-817C-1CC9123D05A3}" presName="bgRect" presStyleLbl="bgShp" presStyleIdx="3" presStyleCnt="6"/>
      <dgm:spPr/>
    </dgm:pt>
    <dgm:pt modelId="{D99C0D07-5311-480B-AB68-5480DA981990}" type="pres">
      <dgm:prSet presAssocID="{F4875708-3D18-40FF-817C-1CC9123D05A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7B1BCE2-5ED4-4F71-86C0-A93B84D8700D}" type="pres">
      <dgm:prSet presAssocID="{F4875708-3D18-40FF-817C-1CC9123D05A3}" presName="spaceRect" presStyleCnt="0"/>
      <dgm:spPr/>
    </dgm:pt>
    <dgm:pt modelId="{6A2BB936-DC41-4A27-84DA-82E4895DD985}" type="pres">
      <dgm:prSet presAssocID="{F4875708-3D18-40FF-817C-1CC9123D05A3}" presName="parTx" presStyleLbl="revTx" presStyleIdx="3" presStyleCnt="6">
        <dgm:presLayoutVars>
          <dgm:chMax val="0"/>
          <dgm:chPref val="0"/>
        </dgm:presLayoutVars>
      </dgm:prSet>
      <dgm:spPr/>
    </dgm:pt>
    <dgm:pt modelId="{7D272C8F-5C14-45A8-BD31-A1AADDA728E7}" type="pres">
      <dgm:prSet presAssocID="{8BDF6079-4913-441B-B932-C660A3CEF65F}" presName="sibTrans" presStyleCnt="0"/>
      <dgm:spPr/>
    </dgm:pt>
    <dgm:pt modelId="{B67A9A92-58C7-4033-8D90-7DA976ADB483}" type="pres">
      <dgm:prSet presAssocID="{80762F3A-ECDE-4DB6-A9A9-CCF11CBA34B7}" presName="compNode" presStyleCnt="0"/>
      <dgm:spPr/>
    </dgm:pt>
    <dgm:pt modelId="{53544A26-AA23-4C99-ADA9-4991DD0C4177}" type="pres">
      <dgm:prSet presAssocID="{80762F3A-ECDE-4DB6-A9A9-CCF11CBA34B7}" presName="bgRect" presStyleLbl="bgShp" presStyleIdx="4" presStyleCnt="6"/>
      <dgm:spPr/>
    </dgm:pt>
    <dgm:pt modelId="{32802B5B-5A29-46ED-B1AB-BAF7F23CC75D}" type="pres">
      <dgm:prSet presAssocID="{80762F3A-ECDE-4DB6-A9A9-CCF11CBA34B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3DF6B67-F734-4928-B8A7-F31D80DB9588}" type="pres">
      <dgm:prSet presAssocID="{80762F3A-ECDE-4DB6-A9A9-CCF11CBA34B7}" presName="spaceRect" presStyleCnt="0"/>
      <dgm:spPr/>
    </dgm:pt>
    <dgm:pt modelId="{34673130-328E-451C-B6BE-100BFEC64CFF}" type="pres">
      <dgm:prSet presAssocID="{80762F3A-ECDE-4DB6-A9A9-CCF11CBA34B7}" presName="parTx" presStyleLbl="revTx" presStyleIdx="4" presStyleCnt="6">
        <dgm:presLayoutVars>
          <dgm:chMax val="0"/>
          <dgm:chPref val="0"/>
        </dgm:presLayoutVars>
      </dgm:prSet>
      <dgm:spPr/>
    </dgm:pt>
    <dgm:pt modelId="{86DFB8D1-9871-4A3E-A6E2-F8156DDA8078}" type="pres">
      <dgm:prSet presAssocID="{3DC6972D-F4AE-4832-AFD0-5E50994D52F2}" presName="sibTrans" presStyleCnt="0"/>
      <dgm:spPr/>
    </dgm:pt>
    <dgm:pt modelId="{EFE4488A-238C-456C-847A-40A10AFE006C}" type="pres">
      <dgm:prSet presAssocID="{5C344E03-6113-42B4-BE54-E7B0BB099477}" presName="compNode" presStyleCnt="0"/>
      <dgm:spPr/>
    </dgm:pt>
    <dgm:pt modelId="{215286FD-9097-4016-88EE-7B0DF3B2719B}" type="pres">
      <dgm:prSet presAssocID="{5C344E03-6113-42B4-BE54-E7B0BB099477}" presName="bgRect" presStyleLbl="bgShp" presStyleIdx="5" presStyleCnt="6"/>
      <dgm:spPr/>
    </dgm:pt>
    <dgm:pt modelId="{E354D2AA-306D-4298-94FA-48A64DE7A34C}" type="pres">
      <dgm:prSet presAssocID="{5C344E03-6113-42B4-BE54-E7B0BB09947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9276840-2229-4D89-83D1-42DAE82D7F7A}" type="pres">
      <dgm:prSet presAssocID="{5C344E03-6113-42B4-BE54-E7B0BB099477}" presName="spaceRect" presStyleCnt="0"/>
      <dgm:spPr/>
    </dgm:pt>
    <dgm:pt modelId="{24EB3901-3A4C-4873-86B5-17F43E8B4FF9}" type="pres">
      <dgm:prSet presAssocID="{5C344E03-6113-42B4-BE54-E7B0BB09947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D33E719-1741-4CE8-8F9D-0E0D1013A8EB}" srcId="{F3B06E74-02E2-475D-82C9-F12E82BFF579}" destId="{D8C2253A-B134-4B97-882F-A8869183B4D4}" srcOrd="1" destOrd="0" parTransId="{F1EE071E-5175-4277-9980-86881C58410A}" sibTransId="{63496937-4F8B-45C3-A31E-CA48FA5A01AD}"/>
    <dgm:cxn modelId="{D5141924-4B56-414D-93D5-D347D10D9F62}" srcId="{F3B06E74-02E2-475D-82C9-F12E82BFF579}" destId="{F4875708-3D18-40FF-817C-1CC9123D05A3}" srcOrd="3" destOrd="0" parTransId="{BA834657-344A-4971-B56D-0B5C947D8D51}" sibTransId="{8BDF6079-4913-441B-B932-C660A3CEF65F}"/>
    <dgm:cxn modelId="{9F648B2C-9B90-4562-8404-B9BD7D30788F}" type="presOf" srcId="{92AE3755-5633-405D-AC15-410D85D985E6}" destId="{810DE70F-56D0-4F31-98A3-49BA91E0C2C1}" srcOrd="0" destOrd="0" presId="urn:microsoft.com/office/officeart/2018/2/layout/IconVerticalSolidList"/>
    <dgm:cxn modelId="{F205E63F-2326-4AB8-8627-FDE2D47CF26D}" type="presOf" srcId="{80762F3A-ECDE-4DB6-A9A9-CCF11CBA34B7}" destId="{34673130-328E-451C-B6BE-100BFEC64CFF}" srcOrd="0" destOrd="0" presId="urn:microsoft.com/office/officeart/2018/2/layout/IconVerticalSolidList"/>
    <dgm:cxn modelId="{D6039B5F-59CE-4F33-8B19-7F02528A3C1F}" type="presOf" srcId="{D8C2253A-B134-4B97-882F-A8869183B4D4}" destId="{CAC9AC7D-5C50-4805-BDA6-0DCB79739387}" srcOrd="0" destOrd="0" presId="urn:microsoft.com/office/officeart/2018/2/layout/IconVerticalSolidList"/>
    <dgm:cxn modelId="{1BEF284D-F66F-4A34-B870-1FFC60813B21}" srcId="{F3B06E74-02E2-475D-82C9-F12E82BFF579}" destId="{1260F199-CE7B-4EE3-9E5E-8BF5106C6023}" srcOrd="2" destOrd="0" parTransId="{58FB18DD-F9A4-4661-91C0-25C3FE371A51}" sibTransId="{7AC7B66F-E3FE-431C-8210-22F6F550EA11}"/>
    <dgm:cxn modelId="{04BE1073-95A5-4193-9AC1-3C03C8A6DC19}" srcId="{F3B06E74-02E2-475D-82C9-F12E82BFF579}" destId="{5C344E03-6113-42B4-BE54-E7B0BB099477}" srcOrd="5" destOrd="0" parTransId="{786038A1-81E8-4788-B758-560824E16F6B}" sibTransId="{A17D3A3A-5459-4FC0-9EE0-F9415EA73011}"/>
    <dgm:cxn modelId="{22E8C57F-B0BD-425F-9D14-8FCC56FB03BB}" srcId="{F3B06E74-02E2-475D-82C9-F12E82BFF579}" destId="{80762F3A-ECDE-4DB6-A9A9-CCF11CBA34B7}" srcOrd="4" destOrd="0" parTransId="{52DEB78E-62D6-41A5-9F07-6059BDA6988E}" sibTransId="{3DC6972D-F4AE-4832-AFD0-5E50994D52F2}"/>
    <dgm:cxn modelId="{81C0138F-4998-4726-B419-11118D7B7FD4}" type="presOf" srcId="{F4875708-3D18-40FF-817C-1CC9123D05A3}" destId="{6A2BB936-DC41-4A27-84DA-82E4895DD985}" srcOrd="0" destOrd="0" presId="urn:microsoft.com/office/officeart/2018/2/layout/IconVerticalSolidList"/>
    <dgm:cxn modelId="{B744E6A1-380D-401F-9173-D2F0514CECFD}" type="presOf" srcId="{5C344E03-6113-42B4-BE54-E7B0BB099477}" destId="{24EB3901-3A4C-4873-86B5-17F43E8B4FF9}" srcOrd="0" destOrd="0" presId="urn:microsoft.com/office/officeart/2018/2/layout/IconVerticalSolidList"/>
    <dgm:cxn modelId="{22C207BA-1A9C-4C49-981A-91976DDE02D5}" type="presOf" srcId="{F3B06E74-02E2-475D-82C9-F12E82BFF579}" destId="{78D5C5E2-FAB5-4935-ABBF-543A4A2E4E59}" srcOrd="0" destOrd="0" presId="urn:microsoft.com/office/officeart/2018/2/layout/IconVerticalSolidList"/>
    <dgm:cxn modelId="{29D161F8-610E-40A6-8416-64C59E592545}" type="presOf" srcId="{1260F199-CE7B-4EE3-9E5E-8BF5106C6023}" destId="{8082A75E-97E7-4AE5-AA9E-12322D3AEDB7}" srcOrd="0" destOrd="0" presId="urn:microsoft.com/office/officeart/2018/2/layout/IconVerticalSolidList"/>
    <dgm:cxn modelId="{5F0CEBFC-04E8-4251-9489-B416C6EDDD3E}" srcId="{F3B06E74-02E2-475D-82C9-F12E82BFF579}" destId="{92AE3755-5633-405D-AC15-410D85D985E6}" srcOrd="0" destOrd="0" parTransId="{B6D7099B-8744-499F-A3A6-2C15EB7AADF0}" sibTransId="{1856FF1F-A9BD-484A-B8C6-4F540490A988}"/>
    <dgm:cxn modelId="{F8F02C78-261B-4887-8BF7-B645681AC025}" type="presParOf" srcId="{78D5C5E2-FAB5-4935-ABBF-543A4A2E4E59}" destId="{24C842B0-F2B0-4A02-A911-063E56B2C67F}" srcOrd="0" destOrd="0" presId="urn:microsoft.com/office/officeart/2018/2/layout/IconVerticalSolidList"/>
    <dgm:cxn modelId="{B82A3169-77F1-469C-BFD7-00949B42E89B}" type="presParOf" srcId="{24C842B0-F2B0-4A02-A911-063E56B2C67F}" destId="{1D1452BE-AB17-46A5-891A-17B4DAA861D3}" srcOrd="0" destOrd="0" presId="urn:microsoft.com/office/officeart/2018/2/layout/IconVerticalSolidList"/>
    <dgm:cxn modelId="{F75E9E91-AC62-44EC-9D8B-0148F1521565}" type="presParOf" srcId="{24C842B0-F2B0-4A02-A911-063E56B2C67F}" destId="{2A0E622B-D7E1-484C-8F31-574920EDDE87}" srcOrd="1" destOrd="0" presId="urn:microsoft.com/office/officeart/2018/2/layout/IconVerticalSolidList"/>
    <dgm:cxn modelId="{271A3611-3B88-4386-8D1F-6964A1B0E891}" type="presParOf" srcId="{24C842B0-F2B0-4A02-A911-063E56B2C67F}" destId="{3A1F2A61-6EE0-4189-A9B6-D18588603B64}" srcOrd="2" destOrd="0" presId="urn:microsoft.com/office/officeart/2018/2/layout/IconVerticalSolidList"/>
    <dgm:cxn modelId="{F15405F8-D194-4633-8A46-504850F4D8A9}" type="presParOf" srcId="{24C842B0-F2B0-4A02-A911-063E56B2C67F}" destId="{810DE70F-56D0-4F31-98A3-49BA91E0C2C1}" srcOrd="3" destOrd="0" presId="urn:microsoft.com/office/officeart/2018/2/layout/IconVerticalSolidList"/>
    <dgm:cxn modelId="{E95D8331-1ECA-4ABB-B06B-FBB655ADE60C}" type="presParOf" srcId="{78D5C5E2-FAB5-4935-ABBF-543A4A2E4E59}" destId="{30EE3703-22E3-4768-8103-FFA69CD9BF78}" srcOrd="1" destOrd="0" presId="urn:microsoft.com/office/officeart/2018/2/layout/IconVerticalSolidList"/>
    <dgm:cxn modelId="{1A57087E-8F7C-47FD-BC7F-54DA2A975100}" type="presParOf" srcId="{78D5C5E2-FAB5-4935-ABBF-543A4A2E4E59}" destId="{50B77DA4-1AFA-4D1E-A53C-A856559E213A}" srcOrd="2" destOrd="0" presId="urn:microsoft.com/office/officeart/2018/2/layout/IconVerticalSolidList"/>
    <dgm:cxn modelId="{1E19D5CB-9179-4E5D-82D8-61DDC169E781}" type="presParOf" srcId="{50B77DA4-1AFA-4D1E-A53C-A856559E213A}" destId="{75B57B81-6B59-47D6-96AF-7039193A46F4}" srcOrd="0" destOrd="0" presId="urn:microsoft.com/office/officeart/2018/2/layout/IconVerticalSolidList"/>
    <dgm:cxn modelId="{E990A397-7C6E-4FFF-BDD3-387908C28C23}" type="presParOf" srcId="{50B77DA4-1AFA-4D1E-A53C-A856559E213A}" destId="{22C28CF3-9240-43E1-A066-8FA0D875EC7C}" srcOrd="1" destOrd="0" presId="urn:microsoft.com/office/officeart/2018/2/layout/IconVerticalSolidList"/>
    <dgm:cxn modelId="{72B8C81B-8182-42AD-8691-A66444D99AB1}" type="presParOf" srcId="{50B77DA4-1AFA-4D1E-A53C-A856559E213A}" destId="{2BF9713D-C885-420B-82E6-0AEE0A3D6EB5}" srcOrd="2" destOrd="0" presId="urn:microsoft.com/office/officeart/2018/2/layout/IconVerticalSolidList"/>
    <dgm:cxn modelId="{18E0FC96-304B-4CDD-9CFC-7A38124F4614}" type="presParOf" srcId="{50B77DA4-1AFA-4D1E-A53C-A856559E213A}" destId="{CAC9AC7D-5C50-4805-BDA6-0DCB79739387}" srcOrd="3" destOrd="0" presId="urn:microsoft.com/office/officeart/2018/2/layout/IconVerticalSolidList"/>
    <dgm:cxn modelId="{F1BDEA0A-8C67-40E2-A23C-B894B4848934}" type="presParOf" srcId="{78D5C5E2-FAB5-4935-ABBF-543A4A2E4E59}" destId="{2536E3B5-EE65-4AB4-98D3-D89F35D6974A}" srcOrd="3" destOrd="0" presId="urn:microsoft.com/office/officeart/2018/2/layout/IconVerticalSolidList"/>
    <dgm:cxn modelId="{3DA8FCC3-C716-499C-AF39-225846F27CC4}" type="presParOf" srcId="{78D5C5E2-FAB5-4935-ABBF-543A4A2E4E59}" destId="{3E11BC50-304B-473E-9F21-DC68D4F105C3}" srcOrd="4" destOrd="0" presId="urn:microsoft.com/office/officeart/2018/2/layout/IconVerticalSolidList"/>
    <dgm:cxn modelId="{1DBC11A1-9FA1-463D-AC4F-B44193D7707F}" type="presParOf" srcId="{3E11BC50-304B-473E-9F21-DC68D4F105C3}" destId="{C02844D9-97A2-41B3-9092-313D95B0667F}" srcOrd="0" destOrd="0" presId="urn:microsoft.com/office/officeart/2018/2/layout/IconVerticalSolidList"/>
    <dgm:cxn modelId="{D284C631-26A0-42D2-BAAC-403E24EAC8B6}" type="presParOf" srcId="{3E11BC50-304B-473E-9F21-DC68D4F105C3}" destId="{51840D41-7153-443B-8B80-083412CEBB63}" srcOrd="1" destOrd="0" presId="urn:microsoft.com/office/officeart/2018/2/layout/IconVerticalSolidList"/>
    <dgm:cxn modelId="{6DFEF799-3D44-40C5-9D0C-8743D246C267}" type="presParOf" srcId="{3E11BC50-304B-473E-9F21-DC68D4F105C3}" destId="{AF7825BE-7DEB-403D-873C-C60A6A1B1289}" srcOrd="2" destOrd="0" presId="urn:microsoft.com/office/officeart/2018/2/layout/IconVerticalSolidList"/>
    <dgm:cxn modelId="{8974A7B1-543A-4854-8427-C0A43436FD9F}" type="presParOf" srcId="{3E11BC50-304B-473E-9F21-DC68D4F105C3}" destId="{8082A75E-97E7-4AE5-AA9E-12322D3AEDB7}" srcOrd="3" destOrd="0" presId="urn:microsoft.com/office/officeart/2018/2/layout/IconVerticalSolidList"/>
    <dgm:cxn modelId="{2372D5FD-DA93-43D5-BAB4-F5320B8328B4}" type="presParOf" srcId="{78D5C5E2-FAB5-4935-ABBF-543A4A2E4E59}" destId="{09C8AAAB-FD48-4413-A6E9-D0142CEE8FEF}" srcOrd="5" destOrd="0" presId="urn:microsoft.com/office/officeart/2018/2/layout/IconVerticalSolidList"/>
    <dgm:cxn modelId="{A952C400-5EC1-4CEA-8AE2-E470F4F10DE8}" type="presParOf" srcId="{78D5C5E2-FAB5-4935-ABBF-543A4A2E4E59}" destId="{33890722-9786-40DA-9580-A444D9C3108C}" srcOrd="6" destOrd="0" presId="urn:microsoft.com/office/officeart/2018/2/layout/IconVerticalSolidList"/>
    <dgm:cxn modelId="{6A58B390-4577-4496-B99B-7DC8BB4844FD}" type="presParOf" srcId="{33890722-9786-40DA-9580-A444D9C3108C}" destId="{88818DCA-79CD-4AE3-A63F-1B3ACF873D3F}" srcOrd="0" destOrd="0" presId="urn:microsoft.com/office/officeart/2018/2/layout/IconVerticalSolidList"/>
    <dgm:cxn modelId="{4A2B4E3E-05EB-405C-926B-A27B026FD48A}" type="presParOf" srcId="{33890722-9786-40DA-9580-A444D9C3108C}" destId="{D99C0D07-5311-480B-AB68-5480DA981990}" srcOrd="1" destOrd="0" presId="urn:microsoft.com/office/officeart/2018/2/layout/IconVerticalSolidList"/>
    <dgm:cxn modelId="{92AF91B0-2325-4E56-99BA-A3726285E305}" type="presParOf" srcId="{33890722-9786-40DA-9580-A444D9C3108C}" destId="{B7B1BCE2-5ED4-4F71-86C0-A93B84D8700D}" srcOrd="2" destOrd="0" presId="urn:microsoft.com/office/officeart/2018/2/layout/IconVerticalSolidList"/>
    <dgm:cxn modelId="{9BE09A76-BD41-4554-B0C1-812EB3F5A2E5}" type="presParOf" srcId="{33890722-9786-40DA-9580-A444D9C3108C}" destId="{6A2BB936-DC41-4A27-84DA-82E4895DD985}" srcOrd="3" destOrd="0" presId="urn:microsoft.com/office/officeart/2018/2/layout/IconVerticalSolidList"/>
    <dgm:cxn modelId="{50DC8F21-0D50-4956-9B95-492DBA53A545}" type="presParOf" srcId="{78D5C5E2-FAB5-4935-ABBF-543A4A2E4E59}" destId="{7D272C8F-5C14-45A8-BD31-A1AADDA728E7}" srcOrd="7" destOrd="0" presId="urn:microsoft.com/office/officeart/2018/2/layout/IconVerticalSolidList"/>
    <dgm:cxn modelId="{EDBD1CA6-C8D8-4063-B1F4-19497F56BBCE}" type="presParOf" srcId="{78D5C5E2-FAB5-4935-ABBF-543A4A2E4E59}" destId="{B67A9A92-58C7-4033-8D90-7DA976ADB483}" srcOrd="8" destOrd="0" presId="urn:microsoft.com/office/officeart/2018/2/layout/IconVerticalSolidList"/>
    <dgm:cxn modelId="{CAB14CE0-DD3E-425C-B150-534CD78B21F4}" type="presParOf" srcId="{B67A9A92-58C7-4033-8D90-7DA976ADB483}" destId="{53544A26-AA23-4C99-ADA9-4991DD0C4177}" srcOrd="0" destOrd="0" presId="urn:microsoft.com/office/officeart/2018/2/layout/IconVerticalSolidList"/>
    <dgm:cxn modelId="{3E78F6FB-2F5E-47FC-98D2-180817B7701A}" type="presParOf" srcId="{B67A9A92-58C7-4033-8D90-7DA976ADB483}" destId="{32802B5B-5A29-46ED-B1AB-BAF7F23CC75D}" srcOrd="1" destOrd="0" presId="urn:microsoft.com/office/officeart/2018/2/layout/IconVerticalSolidList"/>
    <dgm:cxn modelId="{B6286D74-27AA-41E2-9A33-F66FD8BC578F}" type="presParOf" srcId="{B67A9A92-58C7-4033-8D90-7DA976ADB483}" destId="{73DF6B67-F734-4928-B8A7-F31D80DB9588}" srcOrd="2" destOrd="0" presId="urn:microsoft.com/office/officeart/2018/2/layout/IconVerticalSolidList"/>
    <dgm:cxn modelId="{6511555B-FE9D-4E80-933E-261530A74FB3}" type="presParOf" srcId="{B67A9A92-58C7-4033-8D90-7DA976ADB483}" destId="{34673130-328E-451C-B6BE-100BFEC64CFF}" srcOrd="3" destOrd="0" presId="urn:microsoft.com/office/officeart/2018/2/layout/IconVerticalSolidList"/>
    <dgm:cxn modelId="{1A36AB99-D21D-4A43-8880-6A808F19CD8B}" type="presParOf" srcId="{78D5C5E2-FAB5-4935-ABBF-543A4A2E4E59}" destId="{86DFB8D1-9871-4A3E-A6E2-F8156DDA8078}" srcOrd="9" destOrd="0" presId="urn:microsoft.com/office/officeart/2018/2/layout/IconVerticalSolidList"/>
    <dgm:cxn modelId="{806CB9E5-5F70-4B92-A069-63E006BC2205}" type="presParOf" srcId="{78D5C5E2-FAB5-4935-ABBF-543A4A2E4E59}" destId="{EFE4488A-238C-456C-847A-40A10AFE006C}" srcOrd="10" destOrd="0" presId="urn:microsoft.com/office/officeart/2018/2/layout/IconVerticalSolidList"/>
    <dgm:cxn modelId="{4306F1C8-5DF0-4F9B-A470-7E44C3B764C5}" type="presParOf" srcId="{EFE4488A-238C-456C-847A-40A10AFE006C}" destId="{215286FD-9097-4016-88EE-7B0DF3B2719B}" srcOrd="0" destOrd="0" presId="urn:microsoft.com/office/officeart/2018/2/layout/IconVerticalSolidList"/>
    <dgm:cxn modelId="{C565FC6C-144E-4AFA-9827-7D8925E0361E}" type="presParOf" srcId="{EFE4488A-238C-456C-847A-40A10AFE006C}" destId="{E354D2AA-306D-4298-94FA-48A64DE7A34C}" srcOrd="1" destOrd="0" presId="urn:microsoft.com/office/officeart/2018/2/layout/IconVerticalSolidList"/>
    <dgm:cxn modelId="{EF594DFC-98D5-4125-98EF-F697DFEDE9CE}" type="presParOf" srcId="{EFE4488A-238C-456C-847A-40A10AFE006C}" destId="{F9276840-2229-4D89-83D1-42DAE82D7F7A}" srcOrd="2" destOrd="0" presId="urn:microsoft.com/office/officeart/2018/2/layout/IconVerticalSolidList"/>
    <dgm:cxn modelId="{5ED684FC-09BB-44FA-ADD9-2A6B87F88F71}" type="presParOf" srcId="{EFE4488A-238C-456C-847A-40A10AFE006C}" destId="{24EB3901-3A4C-4873-86B5-17F43E8B4F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3A29C-3B8A-4AF8-AD83-1CD5F6AD6E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EBFD89-AF7D-4297-9F76-FED180C7729D}">
      <dgm:prSet/>
      <dgm:spPr/>
      <dgm:t>
        <a:bodyPr/>
        <a:lstStyle/>
        <a:p>
          <a:r>
            <a:rPr lang="nl-NL" b="1"/>
            <a:t>Aan de slag</a:t>
          </a:r>
          <a:endParaRPr lang="en-US"/>
        </a:p>
      </dgm:t>
    </dgm:pt>
    <dgm:pt modelId="{63E8E9A7-A3EE-4568-B89B-F4ACCE6D3D7F}" type="parTrans" cxnId="{D215D523-27FF-41BF-B0D0-42EFF3245DA7}">
      <dgm:prSet/>
      <dgm:spPr/>
      <dgm:t>
        <a:bodyPr/>
        <a:lstStyle/>
        <a:p>
          <a:endParaRPr lang="en-US"/>
        </a:p>
      </dgm:t>
    </dgm:pt>
    <dgm:pt modelId="{E2BE4449-DFE9-4D3D-850C-96598FF7CD82}" type="sibTrans" cxnId="{D215D523-27FF-41BF-B0D0-42EFF3245DA7}">
      <dgm:prSet/>
      <dgm:spPr/>
      <dgm:t>
        <a:bodyPr/>
        <a:lstStyle/>
        <a:p>
          <a:endParaRPr lang="en-US"/>
        </a:p>
      </dgm:t>
    </dgm:pt>
    <dgm:pt modelId="{4E29FC58-23EC-422F-AEC7-A0099D9B8394}">
      <dgm:prSet/>
      <dgm:spPr/>
      <dgm:t>
        <a:bodyPr/>
        <a:lstStyle/>
        <a:p>
          <a:r>
            <a:rPr lang="nl-NL" b="1"/>
            <a:t>Stap 3: </a:t>
          </a:r>
          <a:endParaRPr lang="en-US"/>
        </a:p>
      </dgm:t>
    </dgm:pt>
    <dgm:pt modelId="{A3D5B934-7D13-40B3-8E78-6FADDB775BA5}" type="parTrans" cxnId="{D6C77153-A435-49DF-AD82-6D7EE28D03A6}">
      <dgm:prSet/>
      <dgm:spPr/>
      <dgm:t>
        <a:bodyPr/>
        <a:lstStyle/>
        <a:p>
          <a:endParaRPr lang="en-US"/>
        </a:p>
      </dgm:t>
    </dgm:pt>
    <dgm:pt modelId="{A2257F11-7FAA-407F-A059-101FC33BC0F7}" type="sibTrans" cxnId="{D6C77153-A435-49DF-AD82-6D7EE28D03A6}">
      <dgm:prSet/>
      <dgm:spPr/>
      <dgm:t>
        <a:bodyPr/>
        <a:lstStyle/>
        <a:p>
          <a:endParaRPr lang="en-US"/>
        </a:p>
      </dgm:t>
    </dgm:pt>
    <dgm:pt modelId="{B54D71B1-F110-4A40-A1F8-B256E3C05EED}">
      <dgm:prSet/>
      <dgm:spPr/>
      <dgm:t>
        <a:bodyPr/>
        <a:lstStyle/>
        <a:p>
          <a:r>
            <a:rPr lang="nl-NL"/>
            <a:t>Welke van je ondernemerscompetenties kun je inzetten bij het reageren op de ethische dilemma’s uit stap 1? </a:t>
          </a:r>
          <a:endParaRPr lang="en-US"/>
        </a:p>
      </dgm:t>
    </dgm:pt>
    <dgm:pt modelId="{4948277C-29EE-4B00-BD03-FBC9A1F318C0}" type="parTrans" cxnId="{BD09000E-CC0A-4EA7-9F16-37042DDA3BD0}">
      <dgm:prSet/>
      <dgm:spPr/>
      <dgm:t>
        <a:bodyPr/>
        <a:lstStyle/>
        <a:p>
          <a:endParaRPr lang="en-US"/>
        </a:p>
      </dgm:t>
    </dgm:pt>
    <dgm:pt modelId="{084C25CB-75E7-4BCA-8618-6ABC6096C95A}" type="sibTrans" cxnId="{BD09000E-CC0A-4EA7-9F16-37042DDA3BD0}">
      <dgm:prSet/>
      <dgm:spPr/>
      <dgm:t>
        <a:bodyPr/>
        <a:lstStyle/>
        <a:p>
          <a:endParaRPr lang="en-US"/>
        </a:p>
      </dgm:t>
    </dgm:pt>
    <dgm:pt modelId="{02CA4A57-D678-4C86-A47C-1F39C4F3867C}">
      <dgm:prSet/>
      <dgm:spPr/>
      <dgm:t>
        <a:bodyPr/>
        <a:lstStyle/>
        <a:p>
          <a:r>
            <a:rPr lang="nl-NL"/>
            <a:t>Schrijf voor 1 dilemma uit hoe je dat zou kunnen doen. </a:t>
          </a:r>
          <a:endParaRPr lang="en-US"/>
        </a:p>
      </dgm:t>
    </dgm:pt>
    <dgm:pt modelId="{00CAA258-9750-4272-B3C1-CC8DB5EC6E20}" type="parTrans" cxnId="{AA340229-F2B2-4D66-B2CA-D2C13720CD7B}">
      <dgm:prSet/>
      <dgm:spPr/>
      <dgm:t>
        <a:bodyPr/>
        <a:lstStyle/>
        <a:p>
          <a:endParaRPr lang="en-US"/>
        </a:p>
      </dgm:t>
    </dgm:pt>
    <dgm:pt modelId="{A9EE6D45-5B33-4D8B-850E-8133CB6BDEB6}" type="sibTrans" cxnId="{AA340229-F2B2-4D66-B2CA-D2C13720CD7B}">
      <dgm:prSet/>
      <dgm:spPr/>
      <dgm:t>
        <a:bodyPr/>
        <a:lstStyle/>
        <a:p>
          <a:endParaRPr lang="en-US"/>
        </a:p>
      </dgm:t>
    </dgm:pt>
    <dgm:pt modelId="{C8408984-9403-4784-8F0A-88A7100958B3}">
      <dgm:prSet/>
      <dgm:spPr/>
      <dgm:t>
        <a:bodyPr/>
        <a:lstStyle/>
        <a:p>
          <a:r>
            <a:rPr lang="nl-NL"/>
            <a:t>Bespreek in duo’s welke competenties jij misschien nodig hebt tijdens je stage die je nog kan ontwikkelen. </a:t>
          </a:r>
          <a:endParaRPr lang="en-US"/>
        </a:p>
      </dgm:t>
    </dgm:pt>
    <dgm:pt modelId="{1A076FDD-2011-40E4-BA00-2DFE79776BD4}" type="parTrans" cxnId="{61D21790-1AC5-4AFD-AAA9-F212124403C3}">
      <dgm:prSet/>
      <dgm:spPr/>
      <dgm:t>
        <a:bodyPr/>
        <a:lstStyle/>
        <a:p>
          <a:endParaRPr lang="en-US"/>
        </a:p>
      </dgm:t>
    </dgm:pt>
    <dgm:pt modelId="{2D986065-F912-4176-81FE-82FEC05FEECF}" type="sibTrans" cxnId="{61D21790-1AC5-4AFD-AAA9-F212124403C3}">
      <dgm:prSet/>
      <dgm:spPr/>
      <dgm:t>
        <a:bodyPr/>
        <a:lstStyle/>
        <a:p>
          <a:endParaRPr lang="en-US"/>
        </a:p>
      </dgm:t>
    </dgm:pt>
    <dgm:pt modelId="{078433C7-CA0D-41CB-8653-63D7716C9DCD}" type="pres">
      <dgm:prSet presAssocID="{43A3A29C-3B8A-4AF8-AD83-1CD5F6AD6EC3}" presName="root" presStyleCnt="0">
        <dgm:presLayoutVars>
          <dgm:dir/>
          <dgm:resizeHandles val="exact"/>
        </dgm:presLayoutVars>
      </dgm:prSet>
      <dgm:spPr/>
    </dgm:pt>
    <dgm:pt modelId="{4732F36B-3ED2-405D-AA9C-86F815085C09}" type="pres">
      <dgm:prSet presAssocID="{31EBFD89-AF7D-4297-9F76-FED180C7729D}" presName="compNode" presStyleCnt="0"/>
      <dgm:spPr/>
    </dgm:pt>
    <dgm:pt modelId="{D823A8B6-5E72-46C5-ADEF-82E4B1A76CA8}" type="pres">
      <dgm:prSet presAssocID="{31EBFD89-AF7D-4297-9F76-FED180C7729D}" presName="bgRect" presStyleLbl="bgShp" presStyleIdx="0" presStyleCnt="5"/>
      <dgm:spPr/>
    </dgm:pt>
    <dgm:pt modelId="{50EF4048-3C34-47C9-99F3-1497B06C1FEB}" type="pres">
      <dgm:prSet presAssocID="{31EBFD89-AF7D-4297-9F76-FED180C7729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2622715-299E-4B15-A8C5-8AF437F92BBD}" type="pres">
      <dgm:prSet presAssocID="{31EBFD89-AF7D-4297-9F76-FED180C7729D}" presName="spaceRect" presStyleCnt="0"/>
      <dgm:spPr/>
    </dgm:pt>
    <dgm:pt modelId="{35F0742A-04C8-488A-8046-0B6E476B4AC0}" type="pres">
      <dgm:prSet presAssocID="{31EBFD89-AF7D-4297-9F76-FED180C7729D}" presName="parTx" presStyleLbl="revTx" presStyleIdx="0" presStyleCnt="5">
        <dgm:presLayoutVars>
          <dgm:chMax val="0"/>
          <dgm:chPref val="0"/>
        </dgm:presLayoutVars>
      </dgm:prSet>
      <dgm:spPr/>
    </dgm:pt>
    <dgm:pt modelId="{81C57B39-7542-40B6-A846-7AD4DF6DF524}" type="pres">
      <dgm:prSet presAssocID="{E2BE4449-DFE9-4D3D-850C-96598FF7CD82}" presName="sibTrans" presStyleCnt="0"/>
      <dgm:spPr/>
    </dgm:pt>
    <dgm:pt modelId="{3EAB9F7F-364C-41A0-B515-54C4D79F1BAD}" type="pres">
      <dgm:prSet presAssocID="{4E29FC58-23EC-422F-AEC7-A0099D9B8394}" presName="compNode" presStyleCnt="0"/>
      <dgm:spPr/>
    </dgm:pt>
    <dgm:pt modelId="{2EBD9B31-7067-4BDA-B634-C3AEB17679DF}" type="pres">
      <dgm:prSet presAssocID="{4E29FC58-23EC-422F-AEC7-A0099D9B8394}" presName="bgRect" presStyleLbl="bgShp" presStyleIdx="1" presStyleCnt="5"/>
      <dgm:spPr/>
    </dgm:pt>
    <dgm:pt modelId="{76BB938C-6915-490D-83B2-0AF08609021A}" type="pres">
      <dgm:prSet presAssocID="{4E29FC58-23EC-422F-AEC7-A0099D9B839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2"/>
        </a:ext>
      </dgm:extLst>
    </dgm:pt>
    <dgm:pt modelId="{C7814363-CFA0-4B39-BEA3-B2FBDF9B0B81}" type="pres">
      <dgm:prSet presAssocID="{4E29FC58-23EC-422F-AEC7-A0099D9B8394}" presName="spaceRect" presStyleCnt="0"/>
      <dgm:spPr/>
    </dgm:pt>
    <dgm:pt modelId="{867869EC-F7DC-48B5-8D99-3720F35DBD7C}" type="pres">
      <dgm:prSet presAssocID="{4E29FC58-23EC-422F-AEC7-A0099D9B8394}" presName="parTx" presStyleLbl="revTx" presStyleIdx="1" presStyleCnt="5">
        <dgm:presLayoutVars>
          <dgm:chMax val="0"/>
          <dgm:chPref val="0"/>
        </dgm:presLayoutVars>
      </dgm:prSet>
      <dgm:spPr/>
    </dgm:pt>
    <dgm:pt modelId="{0A45C6BE-A173-474F-84CC-B2083D9E1DED}" type="pres">
      <dgm:prSet presAssocID="{A2257F11-7FAA-407F-A059-101FC33BC0F7}" presName="sibTrans" presStyleCnt="0"/>
      <dgm:spPr/>
    </dgm:pt>
    <dgm:pt modelId="{E7056BAA-62B5-47B7-AA1A-9CCE3516823A}" type="pres">
      <dgm:prSet presAssocID="{B54D71B1-F110-4A40-A1F8-B256E3C05EED}" presName="compNode" presStyleCnt="0"/>
      <dgm:spPr/>
    </dgm:pt>
    <dgm:pt modelId="{B390C956-854A-4E2B-A785-EA8DE20E465C}" type="pres">
      <dgm:prSet presAssocID="{B54D71B1-F110-4A40-A1F8-B256E3C05EED}" presName="bgRect" presStyleLbl="bgShp" presStyleIdx="2" presStyleCnt="5"/>
      <dgm:spPr/>
    </dgm:pt>
    <dgm:pt modelId="{FE4B03FB-1CC0-4551-8001-A5C5C32DB30E}" type="pres">
      <dgm:prSet presAssocID="{B54D71B1-F110-4A40-A1F8-B256E3C05E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CFB2D0B0-5EC9-4274-BA76-C24D8678FEEA}" type="pres">
      <dgm:prSet presAssocID="{B54D71B1-F110-4A40-A1F8-B256E3C05EED}" presName="spaceRect" presStyleCnt="0"/>
      <dgm:spPr/>
    </dgm:pt>
    <dgm:pt modelId="{05FFFD41-0663-47F8-9327-DDA7C142C351}" type="pres">
      <dgm:prSet presAssocID="{B54D71B1-F110-4A40-A1F8-B256E3C05EED}" presName="parTx" presStyleLbl="revTx" presStyleIdx="2" presStyleCnt="5">
        <dgm:presLayoutVars>
          <dgm:chMax val="0"/>
          <dgm:chPref val="0"/>
        </dgm:presLayoutVars>
      </dgm:prSet>
      <dgm:spPr/>
    </dgm:pt>
    <dgm:pt modelId="{509ACA32-8629-47A8-8C06-B54E0D394506}" type="pres">
      <dgm:prSet presAssocID="{084C25CB-75E7-4BCA-8618-6ABC6096C95A}" presName="sibTrans" presStyleCnt="0"/>
      <dgm:spPr/>
    </dgm:pt>
    <dgm:pt modelId="{7C6EA967-4435-417C-A5A0-7666B1E132DD}" type="pres">
      <dgm:prSet presAssocID="{02CA4A57-D678-4C86-A47C-1F39C4F3867C}" presName="compNode" presStyleCnt="0"/>
      <dgm:spPr/>
    </dgm:pt>
    <dgm:pt modelId="{03C073A6-60BD-4DFE-9C6A-CF90F8700827}" type="pres">
      <dgm:prSet presAssocID="{02CA4A57-D678-4C86-A47C-1F39C4F3867C}" presName="bgRect" presStyleLbl="bgShp" presStyleIdx="3" presStyleCnt="5"/>
      <dgm:spPr/>
    </dgm:pt>
    <dgm:pt modelId="{E891C0DB-C8AA-4A4A-AD72-B1B5B5FD8AD9}" type="pres">
      <dgm:prSet presAssocID="{02CA4A57-D678-4C86-A47C-1F39C4F3867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B360A40D-6B14-4C49-912A-DA2B4239EC4F}" type="pres">
      <dgm:prSet presAssocID="{02CA4A57-D678-4C86-A47C-1F39C4F3867C}" presName="spaceRect" presStyleCnt="0"/>
      <dgm:spPr/>
    </dgm:pt>
    <dgm:pt modelId="{A2BB7E79-3C33-47E4-812F-08AA081901C5}" type="pres">
      <dgm:prSet presAssocID="{02CA4A57-D678-4C86-A47C-1F39C4F3867C}" presName="parTx" presStyleLbl="revTx" presStyleIdx="3" presStyleCnt="5">
        <dgm:presLayoutVars>
          <dgm:chMax val="0"/>
          <dgm:chPref val="0"/>
        </dgm:presLayoutVars>
      </dgm:prSet>
      <dgm:spPr/>
    </dgm:pt>
    <dgm:pt modelId="{2A405812-29DD-43C3-BD7D-F090C1992489}" type="pres">
      <dgm:prSet presAssocID="{A9EE6D45-5B33-4D8B-850E-8133CB6BDEB6}" presName="sibTrans" presStyleCnt="0"/>
      <dgm:spPr/>
    </dgm:pt>
    <dgm:pt modelId="{5D04DD09-72F9-4783-88F6-5BCED5504B7C}" type="pres">
      <dgm:prSet presAssocID="{C8408984-9403-4784-8F0A-88A7100958B3}" presName="compNode" presStyleCnt="0"/>
      <dgm:spPr/>
    </dgm:pt>
    <dgm:pt modelId="{D278C6F7-53DD-4C87-92DD-53B585BAAE2D}" type="pres">
      <dgm:prSet presAssocID="{C8408984-9403-4784-8F0A-88A7100958B3}" presName="bgRect" presStyleLbl="bgShp" presStyleIdx="4" presStyleCnt="5"/>
      <dgm:spPr/>
    </dgm:pt>
    <dgm:pt modelId="{AEB2EC9A-DD97-4F13-AC61-0796607E9D8A}" type="pres">
      <dgm:prSet presAssocID="{C8408984-9403-4784-8F0A-88A7100958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85CEEC9-663A-4B61-8FC8-5C00A5695F8F}" type="pres">
      <dgm:prSet presAssocID="{C8408984-9403-4784-8F0A-88A7100958B3}" presName="spaceRect" presStyleCnt="0"/>
      <dgm:spPr/>
    </dgm:pt>
    <dgm:pt modelId="{C574F787-F242-4B58-AAA3-4AA7B1C0ED87}" type="pres">
      <dgm:prSet presAssocID="{C8408984-9403-4784-8F0A-88A7100958B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D4A6A06-BE40-43BF-BEE5-9BDC1A269DEA}" type="presOf" srcId="{02CA4A57-D678-4C86-A47C-1F39C4F3867C}" destId="{A2BB7E79-3C33-47E4-812F-08AA081901C5}" srcOrd="0" destOrd="0" presId="urn:microsoft.com/office/officeart/2018/2/layout/IconVerticalSolidList"/>
    <dgm:cxn modelId="{BD09000E-CC0A-4EA7-9F16-37042DDA3BD0}" srcId="{43A3A29C-3B8A-4AF8-AD83-1CD5F6AD6EC3}" destId="{B54D71B1-F110-4A40-A1F8-B256E3C05EED}" srcOrd="2" destOrd="0" parTransId="{4948277C-29EE-4B00-BD03-FBC9A1F318C0}" sibTransId="{084C25CB-75E7-4BCA-8618-6ABC6096C95A}"/>
    <dgm:cxn modelId="{111F0413-E6E9-4646-9498-592FBE9FF1CB}" type="presOf" srcId="{31EBFD89-AF7D-4297-9F76-FED180C7729D}" destId="{35F0742A-04C8-488A-8046-0B6E476B4AC0}" srcOrd="0" destOrd="0" presId="urn:microsoft.com/office/officeart/2018/2/layout/IconVerticalSolidList"/>
    <dgm:cxn modelId="{D215D523-27FF-41BF-B0D0-42EFF3245DA7}" srcId="{43A3A29C-3B8A-4AF8-AD83-1CD5F6AD6EC3}" destId="{31EBFD89-AF7D-4297-9F76-FED180C7729D}" srcOrd="0" destOrd="0" parTransId="{63E8E9A7-A3EE-4568-B89B-F4ACCE6D3D7F}" sibTransId="{E2BE4449-DFE9-4D3D-850C-96598FF7CD82}"/>
    <dgm:cxn modelId="{AA340229-F2B2-4D66-B2CA-D2C13720CD7B}" srcId="{43A3A29C-3B8A-4AF8-AD83-1CD5F6AD6EC3}" destId="{02CA4A57-D678-4C86-A47C-1F39C4F3867C}" srcOrd="3" destOrd="0" parTransId="{00CAA258-9750-4272-B3C1-CC8DB5EC6E20}" sibTransId="{A9EE6D45-5B33-4D8B-850E-8133CB6BDEB6}"/>
    <dgm:cxn modelId="{26FA5C64-9758-4A15-9262-A85E2E2526D5}" type="presOf" srcId="{43A3A29C-3B8A-4AF8-AD83-1CD5F6AD6EC3}" destId="{078433C7-CA0D-41CB-8653-63D7716C9DCD}" srcOrd="0" destOrd="0" presId="urn:microsoft.com/office/officeart/2018/2/layout/IconVerticalSolidList"/>
    <dgm:cxn modelId="{D6C77153-A435-49DF-AD82-6D7EE28D03A6}" srcId="{43A3A29C-3B8A-4AF8-AD83-1CD5F6AD6EC3}" destId="{4E29FC58-23EC-422F-AEC7-A0099D9B8394}" srcOrd="1" destOrd="0" parTransId="{A3D5B934-7D13-40B3-8E78-6FADDB775BA5}" sibTransId="{A2257F11-7FAA-407F-A059-101FC33BC0F7}"/>
    <dgm:cxn modelId="{61D21790-1AC5-4AFD-AAA9-F212124403C3}" srcId="{43A3A29C-3B8A-4AF8-AD83-1CD5F6AD6EC3}" destId="{C8408984-9403-4784-8F0A-88A7100958B3}" srcOrd="4" destOrd="0" parTransId="{1A076FDD-2011-40E4-BA00-2DFE79776BD4}" sibTransId="{2D986065-F912-4176-81FE-82FEC05FEECF}"/>
    <dgm:cxn modelId="{9127D9DF-26F8-4D15-AEBC-339A826D9CCE}" type="presOf" srcId="{C8408984-9403-4784-8F0A-88A7100958B3}" destId="{C574F787-F242-4B58-AAA3-4AA7B1C0ED87}" srcOrd="0" destOrd="0" presId="urn:microsoft.com/office/officeart/2018/2/layout/IconVerticalSolidList"/>
    <dgm:cxn modelId="{9F9A13EA-9CAC-403E-90B5-5440BA04D500}" type="presOf" srcId="{4E29FC58-23EC-422F-AEC7-A0099D9B8394}" destId="{867869EC-F7DC-48B5-8D99-3720F35DBD7C}" srcOrd="0" destOrd="0" presId="urn:microsoft.com/office/officeart/2018/2/layout/IconVerticalSolidList"/>
    <dgm:cxn modelId="{6252E6EB-336A-416B-BCAD-677051B3AD50}" type="presOf" srcId="{B54D71B1-F110-4A40-A1F8-B256E3C05EED}" destId="{05FFFD41-0663-47F8-9327-DDA7C142C351}" srcOrd="0" destOrd="0" presId="urn:microsoft.com/office/officeart/2018/2/layout/IconVerticalSolidList"/>
    <dgm:cxn modelId="{B145E8A8-2276-43A1-853A-540088F95FA4}" type="presParOf" srcId="{078433C7-CA0D-41CB-8653-63D7716C9DCD}" destId="{4732F36B-3ED2-405D-AA9C-86F815085C09}" srcOrd="0" destOrd="0" presId="urn:microsoft.com/office/officeart/2018/2/layout/IconVerticalSolidList"/>
    <dgm:cxn modelId="{AB11A64B-F8B1-4C55-BBE8-FA39F452004C}" type="presParOf" srcId="{4732F36B-3ED2-405D-AA9C-86F815085C09}" destId="{D823A8B6-5E72-46C5-ADEF-82E4B1A76CA8}" srcOrd="0" destOrd="0" presId="urn:microsoft.com/office/officeart/2018/2/layout/IconVerticalSolidList"/>
    <dgm:cxn modelId="{37CC3E4A-69C3-4999-8450-F0B7C9D6A8D0}" type="presParOf" srcId="{4732F36B-3ED2-405D-AA9C-86F815085C09}" destId="{50EF4048-3C34-47C9-99F3-1497B06C1FEB}" srcOrd="1" destOrd="0" presId="urn:microsoft.com/office/officeart/2018/2/layout/IconVerticalSolidList"/>
    <dgm:cxn modelId="{4D356A10-3E66-4EC8-B9EC-D24D9EA8C937}" type="presParOf" srcId="{4732F36B-3ED2-405D-AA9C-86F815085C09}" destId="{F2622715-299E-4B15-A8C5-8AF437F92BBD}" srcOrd="2" destOrd="0" presId="urn:microsoft.com/office/officeart/2018/2/layout/IconVerticalSolidList"/>
    <dgm:cxn modelId="{B849C501-F7C8-4A40-B03D-AA18DDBB387F}" type="presParOf" srcId="{4732F36B-3ED2-405D-AA9C-86F815085C09}" destId="{35F0742A-04C8-488A-8046-0B6E476B4AC0}" srcOrd="3" destOrd="0" presId="urn:microsoft.com/office/officeart/2018/2/layout/IconVerticalSolidList"/>
    <dgm:cxn modelId="{0CD9BD27-C44D-4201-AB73-E415F2A7D901}" type="presParOf" srcId="{078433C7-CA0D-41CB-8653-63D7716C9DCD}" destId="{81C57B39-7542-40B6-A846-7AD4DF6DF524}" srcOrd="1" destOrd="0" presId="urn:microsoft.com/office/officeart/2018/2/layout/IconVerticalSolidList"/>
    <dgm:cxn modelId="{8F59CD30-546C-409D-9F0A-CDB7C1ED4E23}" type="presParOf" srcId="{078433C7-CA0D-41CB-8653-63D7716C9DCD}" destId="{3EAB9F7F-364C-41A0-B515-54C4D79F1BAD}" srcOrd="2" destOrd="0" presId="urn:microsoft.com/office/officeart/2018/2/layout/IconVerticalSolidList"/>
    <dgm:cxn modelId="{AB317F3D-ACCE-4D23-8478-0E8247FB53D8}" type="presParOf" srcId="{3EAB9F7F-364C-41A0-B515-54C4D79F1BAD}" destId="{2EBD9B31-7067-4BDA-B634-C3AEB17679DF}" srcOrd="0" destOrd="0" presId="urn:microsoft.com/office/officeart/2018/2/layout/IconVerticalSolidList"/>
    <dgm:cxn modelId="{E57F682B-414F-420B-AEAB-F32D411B6721}" type="presParOf" srcId="{3EAB9F7F-364C-41A0-B515-54C4D79F1BAD}" destId="{76BB938C-6915-490D-83B2-0AF08609021A}" srcOrd="1" destOrd="0" presId="urn:microsoft.com/office/officeart/2018/2/layout/IconVerticalSolidList"/>
    <dgm:cxn modelId="{D61655A9-A9E1-4F9E-ADAE-D8A539A71A6C}" type="presParOf" srcId="{3EAB9F7F-364C-41A0-B515-54C4D79F1BAD}" destId="{C7814363-CFA0-4B39-BEA3-B2FBDF9B0B81}" srcOrd="2" destOrd="0" presId="urn:microsoft.com/office/officeart/2018/2/layout/IconVerticalSolidList"/>
    <dgm:cxn modelId="{1E042937-CCB7-4BB3-9394-19D410E29CFE}" type="presParOf" srcId="{3EAB9F7F-364C-41A0-B515-54C4D79F1BAD}" destId="{867869EC-F7DC-48B5-8D99-3720F35DBD7C}" srcOrd="3" destOrd="0" presId="urn:microsoft.com/office/officeart/2018/2/layout/IconVerticalSolidList"/>
    <dgm:cxn modelId="{40F51379-6AF5-48DC-9CAA-87FBCF05D0E5}" type="presParOf" srcId="{078433C7-CA0D-41CB-8653-63D7716C9DCD}" destId="{0A45C6BE-A173-474F-84CC-B2083D9E1DED}" srcOrd="3" destOrd="0" presId="urn:microsoft.com/office/officeart/2018/2/layout/IconVerticalSolidList"/>
    <dgm:cxn modelId="{B1319C42-9BA6-474B-85D3-0A859B6B149F}" type="presParOf" srcId="{078433C7-CA0D-41CB-8653-63D7716C9DCD}" destId="{E7056BAA-62B5-47B7-AA1A-9CCE3516823A}" srcOrd="4" destOrd="0" presId="urn:microsoft.com/office/officeart/2018/2/layout/IconVerticalSolidList"/>
    <dgm:cxn modelId="{AB64709D-621F-461E-AA96-8A53BD6B5668}" type="presParOf" srcId="{E7056BAA-62B5-47B7-AA1A-9CCE3516823A}" destId="{B390C956-854A-4E2B-A785-EA8DE20E465C}" srcOrd="0" destOrd="0" presId="urn:microsoft.com/office/officeart/2018/2/layout/IconVerticalSolidList"/>
    <dgm:cxn modelId="{BCD60945-B4F0-46A8-943E-55CBD6684EDC}" type="presParOf" srcId="{E7056BAA-62B5-47B7-AA1A-9CCE3516823A}" destId="{FE4B03FB-1CC0-4551-8001-A5C5C32DB30E}" srcOrd="1" destOrd="0" presId="urn:microsoft.com/office/officeart/2018/2/layout/IconVerticalSolidList"/>
    <dgm:cxn modelId="{110D516F-A569-46F7-804F-DE1C58123F58}" type="presParOf" srcId="{E7056BAA-62B5-47B7-AA1A-9CCE3516823A}" destId="{CFB2D0B0-5EC9-4274-BA76-C24D8678FEEA}" srcOrd="2" destOrd="0" presId="urn:microsoft.com/office/officeart/2018/2/layout/IconVerticalSolidList"/>
    <dgm:cxn modelId="{A9AAB9EA-05B3-4E0F-BD1D-186903D22235}" type="presParOf" srcId="{E7056BAA-62B5-47B7-AA1A-9CCE3516823A}" destId="{05FFFD41-0663-47F8-9327-DDA7C142C351}" srcOrd="3" destOrd="0" presId="urn:microsoft.com/office/officeart/2018/2/layout/IconVerticalSolidList"/>
    <dgm:cxn modelId="{D6151A0C-828E-4CC7-8F4F-2B7CC03BD031}" type="presParOf" srcId="{078433C7-CA0D-41CB-8653-63D7716C9DCD}" destId="{509ACA32-8629-47A8-8C06-B54E0D394506}" srcOrd="5" destOrd="0" presId="urn:microsoft.com/office/officeart/2018/2/layout/IconVerticalSolidList"/>
    <dgm:cxn modelId="{AD00B811-243C-4168-BC4E-D993104C0C72}" type="presParOf" srcId="{078433C7-CA0D-41CB-8653-63D7716C9DCD}" destId="{7C6EA967-4435-417C-A5A0-7666B1E132DD}" srcOrd="6" destOrd="0" presId="urn:microsoft.com/office/officeart/2018/2/layout/IconVerticalSolidList"/>
    <dgm:cxn modelId="{DF71B0D6-458B-418E-8C48-6465F93D24E8}" type="presParOf" srcId="{7C6EA967-4435-417C-A5A0-7666B1E132DD}" destId="{03C073A6-60BD-4DFE-9C6A-CF90F8700827}" srcOrd="0" destOrd="0" presId="urn:microsoft.com/office/officeart/2018/2/layout/IconVerticalSolidList"/>
    <dgm:cxn modelId="{C7333ABC-0CB5-4247-A04D-B86DF60842A1}" type="presParOf" srcId="{7C6EA967-4435-417C-A5A0-7666B1E132DD}" destId="{E891C0DB-C8AA-4A4A-AD72-B1B5B5FD8AD9}" srcOrd="1" destOrd="0" presId="urn:microsoft.com/office/officeart/2018/2/layout/IconVerticalSolidList"/>
    <dgm:cxn modelId="{B7F37CF1-59BA-4389-A3DC-86166DD0B77F}" type="presParOf" srcId="{7C6EA967-4435-417C-A5A0-7666B1E132DD}" destId="{B360A40D-6B14-4C49-912A-DA2B4239EC4F}" srcOrd="2" destOrd="0" presId="urn:microsoft.com/office/officeart/2018/2/layout/IconVerticalSolidList"/>
    <dgm:cxn modelId="{CBA7F6DD-D5FC-45F6-9ACC-DF280FFB4FB1}" type="presParOf" srcId="{7C6EA967-4435-417C-A5A0-7666B1E132DD}" destId="{A2BB7E79-3C33-47E4-812F-08AA081901C5}" srcOrd="3" destOrd="0" presId="urn:microsoft.com/office/officeart/2018/2/layout/IconVerticalSolidList"/>
    <dgm:cxn modelId="{F90313F2-D9CD-4E8D-B58E-4E220D965D51}" type="presParOf" srcId="{078433C7-CA0D-41CB-8653-63D7716C9DCD}" destId="{2A405812-29DD-43C3-BD7D-F090C1992489}" srcOrd="7" destOrd="0" presId="urn:microsoft.com/office/officeart/2018/2/layout/IconVerticalSolidList"/>
    <dgm:cxn modelId="{E2B9C796-1888-452F-8C61-744473BDB925}" type="presParOf" srcId="{078433C7-CA0D-41CB-8653-63D7716C9DCD}" destId="{5D04DD09-72F9-4783-88F6-5BCED5504B7C}" srcOrd="8" destOrd="0" presId="urn:microsoft.com/office/officeart/2018/2/layout/IconVerticalSolidList"/>
    <dgm:cxn modelId="{4ECAAA52-FD53-4694-B0E6-20F325603AC1}" type="presParOf" srcId="{5D04DD09-72F9-4783-88F6-5BCED5504B7C}" destId="{D278C6F7-53DD-4C87-92DD-53B585BAAE2D}" srcOrd="0" destOrd="0" presId="urn:microsoft.com/office/officeart/2018/2/layout/IconVerticalSolidList"/>
    <dgm:cxn modelId="{4EE6FFD7-1672-4269-B257-61C116B175A8}" type="presParOf" srcId="{5D04DD09-72F9-4783-88F6-5BCED5504B7C}" destId="{AEB2EC9A-DD97-4F13-AC61-0796607E9D8A}" srcOrd="1" destOrd="0" presId="urn:microsoft.com/office/officeart/2018/2/layout/IconVerticalSolidList"/>
    <dgm:cxn modelId="{533DF8D7-61FF-4C7D-A6F2-F68CE2B9E895}" type="presParOf" srcId="{5D04DD09-72F9-4783-88F6-5BCED5504B7C}" destId="{085CEEC9-663A-4B61-8FC8-5C00A5695F8F}" srcOrd="2" destOrd="0" presId="urn:microsoft.com/office/officeart/2018/2/layout/IconVerticalSolidList"/>
    <dgm:cxn modelId="{E7660C29-9432-4F92-A9D6-858871AA911E}" type="presParOf" srcId="{5D04DD09-72F9-4783-88F6-5BCED5504B7C}" destId="{C574F787-F242-4B58-AAA3-4AA7B1C0ED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571D-7497-44B0-B8EA-9CBA7002F151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FEF21-3643-4385-B989-23252C4D05A9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AC588-561D-4D82-9EEC-53D35436600E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Aan de slag</a:t>
          </a:r>
          <a:endParaRPr lang="en-US" sz="1900" kern="1200"/>
        </a:p>
      </dsp:txBody>
      <dsp:txXfrm>
        <a:off x="936706" y="3807"/>
        <a:ext cx="5235493" cy="811001"/>
      </dsp:txXfrm>
    </dsp:sp>
    <dsp:sp modelId="{30572C87-7B12-4848-8383-2DE4A7403AB7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91F38-4B47-4FCA-8D0D-2BC81DCF5B5E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5F51D-794A-4927-917B-CD6C41B0F0E6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Stap 1:</a:t>
          </a:r>
          <a:endParaRPr lang="en-US" sz="1900" kern="1200"/>
        </a:p>
      </dsp:txBody>
      <dsp:txXfrm>
        <a:off x="936706" y="1017559"/>
        <a:ext cx="5235493" cy="811001"/>
      </dsp:txXfrm>
    </dsp:sp>
    <dsp:sp modelId="{E89BFE04-23C5-454D-9304-164E809EF8DE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3CA5A-7F18-4238-99FD-8DDEDF74AE02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869F5-A73E-424B-97E4-8F3177642DCC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Welk ethisch dilemma zou je kunnen tegenkomen tijdens jouw maatschappelijke stage? </a:t>
          </a:r>
          <a:endParaRPr lang="en-US" sz="1900" kern="1200"/>
        </a:p>
      </dsp:txBody>
      <dsp:txXfrm>
        <a:off x="936706" y="2031311"/>
        <a:ext cx="5235493" cy="811001"/>
      </dsp:txXfrm>
    </dsp:sp>
    <dsp:sp modelId="{CD251F21-3C06-4605-999B-5184C50314CD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A241E-88DE-42BD-BDC5-3833B5A2CD56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50B58-4009-46EA-890D-8DCD58E8EAD6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Schrijf er drie op.</a:t>
          </a:r>
          <a:endParaRPr lang="en-US" sz="1900" kern="1200"/>
        </a:p>
      </dsp:txBody>
      <dsp:txXfrm>
        <a:off x="936706" y="3045063"/>
        <a:ext cx="5235493" cy="811001"/>
      </dsp:txXfrm>
    </dsp:sp>
    <dsp:sp modelId="{88848A66-6774-47DE-8B7B-2C813A36FF63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F0AA9-B68D-42EB-AD54-C0513A063A66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9AB8B-0120-4EC0-B390-B694B8AAB442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Beschrijf voor 1 voorbeeld waarom dit een dilemma is (zoals je ook in je vlog moet doen)</a:t>
          </a:r>
          <a:endParaRPr lang="en-US" sz="1900" kern="1200"/>
        </a:p>
      </dsp:txBody>
      <dsp:txXfrm>
        <a:off x="936706" y="4058815"/>
        <a:ext cx="5235493" cy="811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452BE-AB17-46A5-891A-17B4DAA861D3}">
      <dsp:nvSpPr>
        <dsp:cNvPr id="0" name=""/>
        <dsp:cNvSpPr/>
      </dsp:nvSpPr>
      <dsp:spPr>
        <a:xfrm>
          <a:off x="0" y="1473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E622B-D7E1-484C-8F31-574920EDDE87}">
      <dsp:nvSpPr>
        <dsp:cNvPr id="0" name=""/>
        <dsp:cNvSpPr/>
      </dsp:nvSpPr>
      <dsp:spPr>
        <a:xfrm>
          <a:off x="189890" y="142714"/>
          <a:ext cx="345256" cy="345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DE70F-56D0-4F31-98A3-49BA91E0C2C1}">
      <dsp:nvSpPr>
        <dsp:cNvPr id="0" name=""/>
        <dsp:cNvSpPr/>
      </dsp:nvSpPr>
      <dsp:spPr>
        <a:xfrm>
          <a:off x="725037" y="1473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/>
            <a:t>Aan de slag</a:t>
          </a:r>
          <a:endParaRPr lang="en-US" sz="1700" kern="1200"/>
        </a:p>
      </dsp:txBody>
      <dsp:txXfrm>
        <a:off x="725037" y="1473"/>
        <a:ext cx="7569856" cy="627738"/>
      </dsp:txXfrm>
    </dsp:sp>
    <dsp:sp modelId="{75B57B81-6B59-47D6-96AF-7039193A46F4}">
      <dsp:nvSpPr>
        <dsp:cNvPr id="0" name=""/>
        <dsp:cNvSpPr/>
      </dsp:nvSpPr>
      <dsp:spPr>
        <a:xfrm>
          <a:off x="0" y="786146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28CF3-9240-43E1-A066-8FA0D875EC7C}">
      <dsp:nvSpPr>
        <dsp:cNvPr id="0" name=""/>
        <dsp:cNvSpPr/>
      </dsp:nvSpPr>
      <dsp:spPr>
        <a:xfrm>
          <a:off x="189890" y="927387"/>
          <a:ext cx="345256" cy="345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9AC7D-5C50-4805-BDA6-0DCB79739387}">
      <dsp:nvSpPr>
        <dsp:cNvPr id="0" name=""/>
        <dsp:cNvSpPr/>
      </dsp:nvSpPr>
      <dsp:spPr>
        <a:xfrm>
          <a:off x="725037" y="786146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/>
            <a:t>Stap 2:</a:t>
          </a:r>
          <a:endParaRPr lang="en-US" sz="1700" kern="1200"/>
        </a:p>
      </dsp:txBody>
      <dsp:txXfrm>
        <a:off x="725037" y="786146"/>
        <a:ext cx="7569856" cy="627738"/>
      </dsp:txXfrm>
    </dsp:sp>
    <dsp:sp modelId="{C02844D9-97A2-41B3-9092-313D95B0667F}">
      <dsp:nvSpPr>
        <dsp:cNvPr id="0" name=""/>
        <dsp:cNvSpPr/>
      </dsp:nvSpPr>
      <dsp:spPr>
        <a:xfrm>
          <a:off x="0" y="1570818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40D41-7153-443B-8B80-083412CEBB63}">
      <dsp:nvSpPr>
        <dsp:cNvPr id="0" name=""/>
        <dsp:cNvSpPr/>
      </dsp:nvSpPr>
      <dsp:spPr>
        <a:xfrm>
          <a:off x="189890" y="1712060"/>
          <a:ext cx="345256" cy="345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2A75E-97E7-4AE5-AA9E-12322D3AEDB7}">
      <dsp:nvSpPr>
        <dsp:cNvPr id="0" name=""/>
        <dsp:cNvSpPr/>
      </dsp:nvSpPr>
      <dsp:spPr>
        <a:xfrm>
          <a:off x="725037" y="1570818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/>
            <a:t>Pak de overzichtslijst op wiki erbij: </a:t>
          </a:r>
          <a:endParaRPr lang="en-US" sz="1700" kern="1200"/>
        </a:p>
      </dsp:txBody>
      <dsp:txXfrm>
        <a:off x="725037" y="1570818"/>
        <a:ext cx="7569856" cy="627738"/>
      </dsp:txXfrm>
    </dsp:sp>
    <dsp:sp modelId="{88818DCA-79CD-4AE3-A63F-1B3ACF873D3F}">
      <dsp:nvSpPr>
        <dsp:cNvPr id="0" name=""/>
        <dsp:cNvSpPr/>
      </dsp:nvSpPr>
      <dsp:spPr>
        <a:xfrm>
          <a:off x="0" y="2355491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C0D07-5311-480B-AB68-5480DA981990}">
      <dsp:nvSpPr>
        <dsp:cNvPr id="0" name=""/>
        <dsp:cNvSpPr/>
      </dsp:nvSpPr>
      <dsp:spPr>
        <a:xfrm>
          <a:off x="189890" y="2496732"/>
          <a:ext cx="345256" cy="3452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BB936-DC41-4A27-84DA-82E4895DD985}">
      <dsp:nvSpPr>
        <dsp:cNvPr id="0" name=""/>
        <dsp:cNvSpPr/>
      </dsp:nvSpPr>
      <dsp:spPr>
        <a:xfrm>
          <a:off x="725037" y="2355491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Welke 2 of 3 ondernemerscompetenties bezit jij al? </a:t>
          </a:r>
          <a:endParaRPr lang="en-US" sz="1700" kern="1200"/>
        </a:p>
      </dsp:txBody>
      <dsp:txXfrm>
        <a:off x="725037" y="2355491"/>
        <a:ext cx="7569856" cy="627738"/>
      </dsp:txXfrm>
    </dsp:sp>
    <dsp:sp modelId="{53544A26-AA23-4C99-ADA9-4991DD0C4177}">
      <dsp:nvSpPr>
        <dsp:cNvPr id="0" name=""/>
        <dsp:cNvSpPr/>
      </dsp:nvSpPr>
      <dsp:spPr>
        <a:xfrm>
          <a:off x="0" y="3140164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02B5B-5A29-46ED-B1AB-BAF7F23CC75D}">
      <dsp:nvSpPr>
        <dsp:cNvPr id="0" name=""/>
        <dsp:cNvSpPr/>
      </dsp:nvSpPr>
      <dsp:spPr>
        <a:xfrm>
          <a:off x="189890" y="3281405"/>
          <a:ext cx="345256" cy="3452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73130-328E-451C-B6BE-100BFEC64CFF}">
      <dsp:nvSpPr>
        <dsp:cNvPr id="0" name=""/>
        <dsp:cNvSpPr/>
      </dsp:nvSpPr>
      <dsp:spPr>
        <a:xfrm>
          <a:off x="725037" y="3140164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Schrijf per competenties een voorbeeld op.</a:t>
          </a:r>
          <a:endParaRPr lang="en-US" sz="1700" kern="1200"/>
        </a:p>
      </dsp:txBody>
      <dsp:txXfrm>
        <a:off x="725037" y="3140164"/>
        <a:ext cx="7569856" cy="627738"/>
      </dsp:txXfrm>
    </dsp:sp>
    <dsp:sp modelId="{215286FD-9097-4016-88EE-7B0DF3B2719B}">
      <dsp:nvSpPr>
        <dsp:cNvPr id="0" name=""/>
        <dsp:cNvSpPr/>
      </dsp:nvSpPr>
      <dsp:spPr>
        <a:xfrm>
          <a:off x="0" y="3924837"/>
          <a:ext cx="8294894" cy="6277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4D2AA-306D-4298-94FA-48A64DE7A34C}">
      <dsp:nvSpPr>
        <dsp:cNvPr id="0" name=""/>
        <dsp:cNvSpPr/>
      </dsp:nvSpPr>
      <dsp:spPr>
        <a:xfrm>
          <a:off x="189890" y="4066078"/>
          <a:ext cx="345256" cy="3452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B3901-3A4C-4873-86B5-17F43E8B4FF9}">
      <dsp:nvSpPr>
        <dsp:cNvPr id="0" name=""/>
        <dsp:cNvSpPr/>
      </dsp:nvSpPr>
      <dsp:spPr>
        <a:xfrm>
          <a:off x="725037" y="3924837"/>
          <a:ext cx="7569856" cy="6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36" tIns="66436" rIns="66436" bIns="6643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Bespreek in duo’s welke competenties jij ziet bij de ander en geef daar ook een voorbeeld bij. Schrijf die ook op. </a:t>
          </a:r>
          <a:endParaRPr lang="en-US" sz="1700" kern="1200"/>
        </a:p>
      </dsp:txBody>
      <dsp:txXfrm>
        <a:off x="725037" y="3924837"/>
        <a:ext cx="7569856" cy="62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3A8B6-5E72-46C5-ADEF-82E4B1A76CA8}">
      <dsp:nvSpPr>
        <dsp:cNvPr id="0" name=""/>
        <dsp:cNvSpPr/>
      </dsp:nvSpPr>
      <dsp:spPr>
        <a:xfrm>
          <a:off x="0" y="3399"/>
          <a:ext cx="8938097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F4048-3C34-47C9-99F3-1497B06C1FEB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0742A-04C8-488A-8046-0B6E476B4AC0}">
      <dsp:nvSpPr>
        <dsp:cNvPr id="0" name=""/>
        <dsp:cNvSpPr/>
      </dsp:nvSpPr>
      <dsp:spPr>
        <a:xfrm>
          <a:off x="836323" y="3399"/>
          <a:ext cx="810177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Aan de slag</a:t>
          </a:r>
          <a:endParaRPr lang="en-US" sz="1900" kern="1200"/>
        </a:p>
      </dsp:txBody>
      <dsp:txXfrm>
        <a:off x="836323" y="3399"/>
        <a:ext cx="8101773" cy="724089"/>
      </dsp:txXfrm>
    </dsp:sp>
    <dsp:sp modelId="{2EBD9B31-7067-4BDA-B634-C3AEB17679DF}">
      <dsp:nvSpPr>
        <dsp:cNvPr id="0" name=""/>
        <dsp:cNvSpPr/>
      </dsp:nvSpPr>
      <dsp:spPr>
        <a:xfrm>
          <a:off x="0" y="908511"/>
          <a:ext cx="8938097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938C-6915-490D-83B2-0AF08609021A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869EC-F7DC-48B5-8D99-3720F35DBD7C}">
      <dsp:nvSpPr>
        <dsp:cNvPr id="0" name=""/>
        <dsp:cNvSpPr/>
      </dsp:nvSpPr>
      <dsp:spPr>
        <a:xfrm>
          <a:off x="836323" y="908511"/>
          <a:ext cx="810177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/>
            <a:t>Stap 3: </a:t>
          </a:r>
          <a:endParaRPr lang="en-US" sz="1900" kern="1200"/>
        </a:p>
      </dsp:txBody>
      <dsp:txXfrm>
        <a:off x="836323" y="908511"/>
        <a:ext cx="8101773" cy="724089"/>
      </dsp:txXfrm>
    </dsp:sp>
    <dsp:sp modelId="{B390C956-854A-4E2B-A785-EA8DE20E465C}">
      <dsp:nvSpPr>
        <dsp:cNvPr id="0" name=""/>
        <dsp:cNvSpPr/>
      </dsp:nvSpPr>
      <dsp:spPr>
        <a:xfrm>
          <a:off x="0" y="1813624"/>
          <a:ext cx="8938097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B03FB-1CC0-4551-8001-A5C5C32DB30E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FFD41-0663-47F8-9327-DDA7C142C351}">
      <dsp:nvSpPr>
        <dsp:cNvPr id="0" name=""/>
        <dsp:cNvSpPr/>
      </dsp:nvSpPr>
      <dsp:spPr>
        <a:xfrm>
          <a:off x="836323" y="1813624"/>
          <a:ext cx="810177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Welke van je ondernemerscompetenties kun je inzetten bij het reageren op de ethische dilemma’s uit stap 1? </a:t>
          </a:r>
          <a:endParaRPr lang="en-US" sz="1900" kern="1200"/>
        </a:p>
      </dsp:txBody>
      <dsp:txXfrm>
        <a:off x="836323" y="1813624"/>
        <a:ext cx="8101773" cy="724089"/>
      </dsp:txXfrm>
    </dsp:sp>
    <dsp:sp modelId="{03C073A6-60BD-4DFE-9C6A-CF90F8700827}">
      <dsp:nvSpPr>
        <dsp:cNvPr id="0" name=""/>
        <dsp:cNvSpPr/>
      </dsp:nvSpPr>
      <dsp:spPr>
        <a:xfrm>
          <a:off x="0" y="2718736"/>
          <a:ext cx="8938097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1C0DB-C8AA-4A4A-AD72-B1B5B5FD8AD9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B7E79-3C33-47E4-812F-08AA081901C5}">
      <dsp:nvSpPr>
        <dsp:cNvPr id="0" name=""/>
        <dsp:cNvSpPr/>
      </dsp:nvSpPr>
      <dsp:spPr>
        <a:xfrm>
          <a:off x="836323" y="2718736"/>
          <a:ext cx="810177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Schrijf voor 1 dilemma uit hoe je dat zou kunnen doen. </a:t>
          </a:r>
          <a:endParaRPr lang="en-US" sz="1900" kern="1200"/>
        </a:p>
      </dsp:txBody>
      <dsp:txXfrm>
        <a:off x="836323" y="2718736"/>
        <a:ext cx="8101773" cy="724089"/>
      </dsp:txXfrm>
    </dsp:sp>
    <dsp:sp modelId="{D278C6F7-53DD-4C87-92DD-53B585BAAE2D}">
      <dsp:nvSpPr>
        <dsp:cNvPr id="0" name=""/>
        <dsp:cNvSpPr/>
      </dsp:nvSpPr>
      <dsp:spPr>
        <a:xfrm>
          <a:off x="0" y="3623848"/>
          <a:ext cx="8938097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EC9A-DD97-4F13-AC61-0796607E9D8A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F787-F242-4B58-AAA3-4AA7B1C0ED87}">
      <dsp:nvSpPr>
        <dsp:cNvPr id="0" name=""/>
        <dsp:cNvSpPr/>
      </dsp:nvSpPr>
      <dsp:spPr>
        <a:xfrm>
          <a:off x="836323" y="3623848"/>
          <a:ext cx="810177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Bespreek in duo’s welke competenties jij misschien nodig hebt tijdens je stage die je nog kan ontwikkelen. </a:t>
          </a:r>
          <a:endParaRPr lang="en-US" sz="1900" kern="1200"/>
        </a:p>
      </dsp:txBody>
      <dsp:txXfrm>
        <a:off x="836323" y="3623848"/>
        <a:ext cx="8101773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nl-NL" sz="4400" kern="1200">
                <a:latin typeface="+mj-lt"/>
                <a:ea typeface="+mj-ea"/>
                <a:cs typeface="+mj-cs"/>
              </a:rPr>
              <a:t>IBS De wereld en ik</a:t>
            </a:r>
          </a:p>
        </p:txBody>
      </p:sp>
      <p:sp>
        <p:nvSpPr>
          <p:cNvPr id="4" name="Ondertitel 2"/>
          <p:cNvSpPr>
            <a:spLocks noGrp="1"/>
          </p:cNvSpPr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charset="0"/>
              <a:buChar char="•"/>
            </a:pPr>
            <a:r>
              <a:rPr lang="nl-NL" sz="2800"/>
              <a:t>Les van vrijdag 13-12 over het ethische dilemma en de ondernemerscompetenties</a:t>
            </a:r>
          </a:p>
        </p:txBody>
      </p:sp>
      <p:pic>
        <p:nvPicPr>
          <p:cNvPr id="1026" name="Picture 2" descr="Afbeeldingsresultaat voor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3029744"/>
            <a:ext cx="5181600" cy="19431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713295" y="8225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accent2"/>
                </a:solidFill>
                <a:latin typeface="Trebuchet MS" pitchFamily="34" charset="0"/>
              </a:rPr>
              <a:t>Wat is Ondernemendheid?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228600" y="1113048"/>
            <a:ext cx="2837543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</a:pPr>
            <a:endParaRPr lang="nl-NL" sz="100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04168"/>
              </p:ext>
            </p:extLst>
          </p:nvPr>
        </p:nvGraphicFramePr>
        <p:xfrm>
          <a:off x="1803400" y="2148108"/>
          <a:ext cx="812800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 b="1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prestatiegerichtheid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dominantie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marktgerichtheid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flexibiliteit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empathie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zelfstandigheid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sociale oriëntatie</a:t>
                      </a:r>
                    </a:p>
                    <a:p>
                      <a:endParaRPr lang="nl-NL" sz="240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risicobereidheid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b="1" kern="120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creativiteit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pro-activiteit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plannen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financieel beheren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zelfvertrouwen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doorzettingsvermogen</a:t>
                      </a:r>
                    </a:p>
                    <a:p>
                      <a:endParaRPr lang="nl-NL" sz="240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354" t="46041" r="47177" b="25084"/>
          <a:stretch>
            <a:fillRect/>
          </a:stretch>
        </p:blipFill>
        <p:spPr bwMode="auto">
          <a:xfrm>
            <a:off x="8337665" y="146433"/>
            <a:ext cx="3616812" cy="234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699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kstvak 1">
            <a:extLst>
              <a:ext uri="{FF2B5EF4-FFF2-40B4-BE49-F238E27FC236}">
                <a16:creationId xmlns:a16="http://schemas.microsoft.com/office/drawing/2014/main" id="{6EE09620-3F29-4954-9F1C-296B2E8AE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910333"/>
              </p:ext>
            </p:extLst>
          </p:nvPr>
        </p:nvGraphicFramePr>
        <p:xfrm>
          <a:off x="2243580" y="763571"/>
          <a:ext cx="8294894" cy="455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7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>
          <a:xfrm>
            <a:off x="838200" y="12094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Een voorbeeld: </a:t>
            </a:r>
          </a:p>
          <a:p>
            <a:endParaRPr lang="nl-NL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 dirty="0"/>
              <a:t>prestatiegerichtheid	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255485" y="2357437"/>
            <a:ext cx="9383486" cy="32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nl-NL" sz="1800"/>
          </a:p>
          <a:p>
            <a:pPr marL="0" indent="0">
              <a:buNone/>
            </a:pPr>
            <a:r>
              <a:rPr lang="nl-NL" sz="1800"/>
              <a:t>	</a:t>
            </a:r>
            <a:r>
              <a:rPr lang="nl-NL" sz="2400"/>
              <a:t> Ondernemende mensen zijn </a:t>
            </a:r>
            <a:r>
              <a:rPr lang="nl-NL" sz="4000" b="1">
                <a:solidFill>
                  <a:srgbClr val="C00000"/>
                </a:solidFill>
              </a:rPr>
              <a:t>prestatiegericht</a:t>
            </a:r>
            <a:r>
              <a:rPr lang="nl-NL" sz="4000" b="1">
                <a:solidFill>
                  <a:srgbClr val="FF0000"/>
                </a:solidFill>
              </a:rPr>
              <a:t>.</a:t>
            </a:r>
            <a:r>
              <a:rPr lang="nl-NL" sz="2400" b="1">
                <a:solidFill>
                  <a:srgbClr val="FF0000"/>
                </a:solidFill>
              </a:rPr>
              <a:t> </a:t>
            </a:r>
            <a:r>
              <a:rPr lang="nl-NL" sz="2400"/>
              <a:t>Dat wil zeggen: zij streven </a:t>
            </a:r>
            <a:r>
              <a:rPr lang="nl-NL" sz="4000" b="1">
                <a:solidFill>
                  <a:srgbClr val="C00000"/>
                </a:solidFill>
              </a:rPr>
              <a:t>doelgericht</a:t>
            </a:r>
            <a:r>
              <a:rPr lang="nl-NL" sz="2400"/>
              <a:t> naar een prestatie en gaan daarbij zo nodig de </a:t>
            </a:r>
            <a:r>
              <a:rPr lang="nl-NL" sz="4000" b="1">
                <a:solidFill>
                  <a:srgbClr val="C00000"/>
                </a:solidFill>
              </a:rPr>
              <a:t>strijd</a:t>
            </a:r>
            <a:r>
              <a:rPr lang="nl-NL" sz="2400"/>
              <a:t> met anderen aan. </a:t>
            </a:r>
          </a:p>
        </p:txBody>
      </p:sp>
    </p:spTree>
    <p:extLst>
      <p:ext uri="{BB962C8B-B14F-4D97-AF65-F5344CB8AC3E}">
        <p14:creationId xmlns:p14="http://schemas.microsoft.com/office/powerpoint/2010/main" val="262152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838200" y="77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prestatiegerichtheid	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255485" y="1920937"/>
            <a:ext cx="9383486" cy="32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nl-NL" sz="1800"/>
          </a:p>
          <a:p>
            <a:pPr marL="0" indent="0">
              <a:buNone/>
            </a:pPr>
            <a:r>
              <a:rPr lang="nl-NL" sz="1800"/>
              <a:t>	</a:t>
            </a:r>
            <a:r>
              <a:rPr lang="nl-NL" sz="2400"/>
              <a:t>Met veel </a:t>
            </a:r>
            <a:r>
              <a:rPr lang="nl-NL" sz="4000" b="1">
                <a:solidFill>
                  <a:srgbClr val="C00000"/>
                </a:solidFill>
              </a:rPr>
              <a:t>wilskracht</a:t>
            </a:r>
            <a:r>
              <a:rPr lang="nl-NL" sz="2400"/>
              <a:t> en </a:t>
            </a:r>
            <a:r>
              <a:rPr lang="nl-NL" sz="4000" b="1">
                <a:solidFill>
                  <a:srgbClr val="C00000"/>
                </a:solidFill>
              </a:rPr>
              <a:t>energie</a:t>
            </a:r>
            <a:r>
              <a:rPr lang="nl-NL" sz="2400"/>
              <a:t> werken ze naar een duidelijk doel toe. Zij willen steeds meer presteren door alles </a:t>
            </a:r>
            <a:r>
              <a:rPr lang="nl-NL" sz="4000" b="1">
                <a:solidFill>
                  <a:srgbClr val="C00000"/>
                </a:solidFill>
              </a:rPr>
              <a:t>zo goed mogelijk</a:t>
            </a:r>
            <a:r>
              <a:rPr lang="nl-NL" sz="2400"/>
              <a:t> te doen.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/>
              <a:t> </a:t>
            </a:r>
          </a:p>
        </p:txBody>
      </p:sp>
      <p:pic>
        <p:nvPicPr>
          <p:cNvPr id="4" name="Picture 2" descr="http://www.scientias.nl/eleven/75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85" y="3902070"/>
            <a:ext cx="3456384" cy="2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2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838200" y="77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prestatiegerichtheid	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255485" y="1920937"/>
            <a:ext cx="9383486" cy="32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nl-NL" sz="1800"/>
          </a:p>
          <a:p>
            <a:pPr marL="0" indent="0">
              <a:buNone/>
            </a:pPr>
            <a:r>
              <a:rPr lang="nl-NL" sz="1800"/>
              <a:t>	</a:t>
            </a:r>
            <a:r>
              <a:rPr lang="nl-NL" sz="2400"/>
              <a:t>Met veel </a:t>
            </a:r>
            <a:r>
              <a:rPr lang="nl-NL" sz="4000" b="1">
                <a:solidFill>
                  <a:srgbClr val="C00000"/>
                </a:solidFill>
              </a:rPr>
              <a:t>wilskracht</a:t>
            </a:r>
            <a:r>
              <a:rPr lang="nl-NL" sz="2400"/>
              <a:t> en </a:t>
            </a:r>
            <a:r>
              <a:rPr lang="nl-NL" sz="4000" b="1">
                <a:solidFill>
                  <a:srgbClr val="C00000"/>
                </a:solidFill>
              </a:rPr>
              <a:t>energie</a:t>
            </a:r>
            <a:r>
              <a:rPr lang="nl-NL" sz="2400"/>
              <a:t> werken ze naar een duidelijk doel toe. Zij willen steeds meer presteren door alles </a:t>
            </a:r>
            <a:r>
              <a:rPr lang="nl-NL" sz="4000" b="1">
                <a:solidFill>
                  <a:srgbClr val="C00000"/>
                </a:solidFill>
              </a:rPr>
              <a:t>zo goed mogelijk</a:t>
            </a:r>
            <a:r>
              <a:rPr lang="nl-NL" sz="2400"/>
              <a:t> te doen.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/>
              <a:t> </a:t>
            </a:r>
          </a:p>
        </p:txBody>
      </p:sp>
      <p:pic>
        <p:nvPicPr>
          <p:cNvPr id="4" name="Picture 2" descr="http://www.scientias.nl/eleven/75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85" y="3902070"/>
            <a:ext cx="3456384" cy="21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6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838200" y="9442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prestatiegerichtheid	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255485" y="2092247"/>
            <a:ext cx="9383486" cy="3291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nl-NL" sz="1800"/>
          </a:p>
          <a:p>
            <a:pPr marL="0" indent="0">
              <a:buNone/>
            </a:pPr>
            <a:r>
              <a:rPr lang="nl-NL" sz="1800"/>
              <a:t>	</a:t>
            </a:r>
            <a:r>
              <a:rPr lang="nl-NL" sz="2400"/>
              <a:t>Niet-ondernemende mensen hebben geen sterke behoefte om te presteren of sterke wil om succes te hebben. Zij nemen sneller genoegen met </a:t>
            </a:r>
            <a:r>
              <a:rPr lang="nl-NL" sz="4000" b="1">
                <a:solidFill>
                  <a:srgbClr val="C00000"/>
                </a:solidFill>
              </a:rPr>
              <a:t>minder</a:t>
            </a:r>
            <a:r>
              <a:rPr lang="nl-NL" sz="1800"/>
              <a:t> </a:t>
            </a:r>
            <a:r>
              <a:rPr lang="nl-NL" sz="2400"/>
              <a:t>en vinden het vaak </a:t>
            </a:r>
            <a:r>
              <a:rPr lang="nl-NL" sz="4000" b="1">
                <a:solidFill>
                  <a:srgbClr val="C00000"/>
                </a:solidFill>
              </a:rPr>
              <a:t>prima zoals het gaat.</a:t>
            </a:r>
          </a:p>
          <a:p>
            <a:pPr marL="0" indent="0">
              <a:buNone/>
            </a:pPr>
            <a:endParaRPr lang="nl-NL" sz="2400"/>
          </a:p>
        </p:txBody>
      </p:sp>
      <p:pic>
        <p:nvPicPr>
          <p:cNvPr id="4" name="Picture 2" descr="http://assets2.bigthink.com/system/idea_thumbnails/44460/headline/underachiever%20SS.jpg?1337949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12" y="3897518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0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934560" y="7365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Creativiteit	</a:t>
            </a:r>
          </a:p>
        </p:txBody>
      </p:sp>
      <p:sp>
        <p:nvSpPr>
          <p:cNvPr id="3" name="Rechthoek 2"/>
          <p:cNvSpPr/>
          <p:nvPr/>
        </p:nvSpPr>
        <p:spPr>
          <a:xfrm>
            <a:off x="563904" y="1953805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Creativiteit is het vermogen om te </a:t>
            </a:r>
            <a:r>
              <a:rPr lang="nl-NL" sz="4800">
                <a:solidFill>
                  <a:srgbClr val="FF0000"/>
                </a:solidFill>
              </a:rPr>
              <a:t>spelen met gedachten</a:t>
            </a:r>
            <a:r>
              <a:rPr lang="nl-NL" sz="3200"/>
              <a:t> en </a:t>
            </a:r>
            <a:r>
              <a:rPr lang="nl-NL" sz="4800">
                <a:solidFill>
                  <a:srgbClr val="FF0000"/>
                </a:solidFill>
              </a:rPr>
              <a:t>nieuwe mogelijkheden</a:t>
            </a:r>
            <a:r>
              <a:rPr lang="nl-NL" sz="3200"/>
              <a:t> te zien en uit te proberen. </a:t>
            </a:r>
          </a:p>
        </p:txBody>
      </p:sp>
      <p:pic>
        <p:nvPicPr>
          <p:cNvPr id="4" name="Picture 2" descr="francesco_mugn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95" y="3387734"/>
            <a:ext cx="41148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3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928210" y="986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Creativiteit	</a:t>
            </a:r>
          </a:p>
        </p:txBody>
      </p:sp>
      <p:sp>
        <p:nvSpPr>
          <p:cNvPr id="3" name="Rechthoek 2"/>
          <p:cNvSpPr/>
          <p:nvPr/>
        </p:nvSpPr>
        <p:spPr>
          <a:xfrm>
            <a:off x="557554" y="2204079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Ondernemende mensen stellen zich </a:t>
            </a:r>
            <a:r>
              <a:rPr lang="nl-NL" sz="4800">
                <a:solidFill>
                  <a:srgbClr val="FF0000"/>
                </a:solidFill>
              </a:rPr>
              <a:t>open</a:t>
            </a:r>
            <a:r>
              <a:rPr lang="nl-NL" sz="3200"/>
              <a:t> voor wat er in hun omgeving gebeurt. Daarbij worden ze </a:t>
            </a:r>
            <a:r>
              <a:rPr lang="nl-NL" sz="4800">
                <a:solidFill>
                  <a:srgbClr val="FF0000"/>
                </a:solidFill>
              </a:rPr>
              <a:t>niet gehinderd door beperkingen</a:t>
            </a:r>
            <a:r>
              <a:rPr lang="nl-NL" sz="3200"/>
              <a:t> van de situatie, maar juist </a:t>
            </a:r>
            <a:r>
              <a:rPr lang="nl-NL" sz="4800">
                <a:solidFill>
                  <a:srgbClr val="FF0000"/>
                </a:solidFill>
              </a:rPr>
              <a:t>uitgedaagd</a:t>
            </a:r>
            <a:r>
              <a:rPr lang="nl-NL" sz="3200"/>
              <a:t> door de mogelijkheden. </a:t>
            </a:r>
          </a:p>
        </p:txBody>
      </p:sp>
      <p:pic>
        <p:nvPicPr>
          <p:cNvPr id="4" name="Picture 2" descr="http://www.psychologenpraktijkdezwaluwe.nu/afbpip/oploss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33" y="3973794"/>
            <a:ext cx="2827412" cy="18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7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1023528" y="11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Creativiteit	</a:t>
            </a:r>
          </a:p>
        </p:txBody>
      </p:sp>
      <p:sp>
        <p:nvSpPr>
          <p:cNvPr id="3" name="Rechthoek 2"/>
          <p:cNvSpPr/>
          <p:nvPr/>
        </p:nvSpPr>
        <p:spPr>
          <a:xfrm>
            <a:off x="652872" y="2391003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Ze hebben het vermogen om vanuit </a:t>
            </a:r>
            <a:r>
              <a:rPr lang="nl-NL" sz="4800">
                <a:solidFill>
                  <a:srgbClr val="FF0000"/>
                </a:solidFill>
              </a:rPr>
              <a:t>andere invalshoeken</a:t>
            </a:r>
            <a:r>
              <a:rPr lang="nl-NL" sz="3200"/>
              <a:t> te denken en platgetreden paden te verlaten. Hierdoor kunnen ze problemen omzetten in </a:t>
            </a:r>
          </a:p>
          <a:p>
            <a:r>
              <a:rPr lang="nl-NL" sz="4800">
                <a:solidFill>
                  <a:srgbClr val="FF0000"/>
                </a:solidFill>
              </a:rPr>
              <a:t>nieuwe kansen</a:t>
            </a:r>
          </a:p>
        </p:txBody>
      </p:sp>
      <p:pic>
        <p:nvPicPr>
          <p:cNvPr id="4" name="Picture 2" descr="http://images.huffingtonpost.com/2010-10-04-DeadPoetsSociety1989CD2.avi_003839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42" y="3900203"/>
            <a:ext cx="3888432" cy="20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2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1023528" y="2035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Creativiteit	</a:t>
            </a:r>
          </a:p>
        </p:txBody>
      </p:sp>
      <p:sp>
        <p:nvSpPr>
          <p:cNvPr id="3" name="Rechthoek 2"/>
          <p:cNvSpPr/>
          <p:nvPr/>
        </p:nvSpPr>
        <p:spPr>
          <a:xfrm>
            <a:off x="652872" y="325277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Niet-ondernemende mensen denken vaak in </a:t>
            </a:r>
            <a:r>
              <a:rPr lang="nl-NL" sz="3200">
                <a:solidFill>
                  <a:srgbClr val="FF0000"/>
                </a:solidFill>
              </a:rPr>
              <a:t>moeilijkheden</a:t>
            </a:r>
            <a:r>
              <a:rPr lang="nl-NL" sz="3200"/>
              <a:t> en zien vaak </a:t>
            </a:r>
            <a:r>
              <a:rPr lang="nl-NL" sz="3200">
                <a:solidFill>
                  <a:srgbClr val="FF0000"/>
                </a:solidFill>
              </a:rPr>
              <a:t>geen oplossingen</a:t>
            </a:r>
            <a:r>
              <a:rPr lang="nl-NL" sz="3200"/>
              <a:t> voor een probleem</a:t>
            </a:r>
            <a:endParaRPr lang="nl-NL" sz="3200">
              <a:solidFill>
                <a:srgbClr val="FF0000"/>
              </a:solidFill>
            </a:endParaRPr>
          </a:p>
        </p:txBody>
      </p:sp>
      <p:pic>
        <p:nvPicPr>
          <p:cNvPr id="4" name="Picture 4" descr="Bedrijf in moeilijkhe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78" y="3620469"/>
            <a:ext cx="3575149" cy="24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94BA77-14CF-4161-B13F-FFFA07A4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PROGRAMMA VAN DIT IBS - UUR</a:t>
            </a:r>
            <a:r>
              <a:rPr lang="nl-NL" dirty="0"/>
              <a:t> </a:t>
            </a:r>
            <a:br>
              <a:rPr lang="nl-NL" dirty="0"/>
            </a:b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680CDBD-9BB6-4074-BE1C-EB8281C7DDC8}"/>
              </a:ext>
            </a:extLst>
          </p:cNvPr>
          <p:cNvSpPr txBox="1"/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endParaRPr lang="nl-NL" sz="2000" dirty="0">
              <a:latin typeface="+mn-lt"/>
              <a:cs typeface="+mn-cs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Context van deze les: de maatschappelijke stage &amp; het beoordelingsformulier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Open op wiki het </a:t>
            </a:r>
            <a:r>
              <a:rPr lang="nl-NL" sz="2000" dirty="0" err="1">
                <a:latin typeface="+mn-lt"/>
                <a:cs typeface="+mn-cs"/>
              </a:rPr>
              <a:t>werkvel</a:t>
            </a:r>
            <a:r>
              <a:rPr lang="nl-NL" sz="2000" dirty="0">
                <a:latin typeface="+mn-lt"/>
                <a:cs typeface="+mn-cs"/>
              </a:rPr>
              <a:t>: IBS &gt; algemeen &gt; les 13-12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Het ethische dilemma dat je hebt gekozen voor je maatschappelijke stage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Ondernemendheid / ondernemerscompetenties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Welke ondernemerscompetenties kun je koppelen aan dit ethische dilemma.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000" dirty="0">
                <a:latin typeface="+mn-lt"/>
                <a:cs typeface="+mn-cs"/>
              </a:rPr>
              <a:t>Afronding. </a:t>
            </a:r>
          </a:p>
        </p:txBody>
      </p:sp>
      <p:pic>
        <p:nvPicPr>
          <p:cNvPr id="3" name="Afbeelding 2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435057A6-5F77-4602-97A7-02CA7B41F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68646"/>
            <a:ext cx="5181600" cy="2665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8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1023528" y="5917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nl-NL"/>
              <a:t>Creativiteit	</a:t>
            </a:r>
          </a:p>
        </p:txBody>
      </p:sp>
      <p:sp>
        <p:nvSpPr>
          <p:cNvPr id="3" name="Rechthoek 2"/>
          <p:cNvSpPr/>
          <p:nvPr/>
        </p:nvSpPr>
        <p:spPr>
          <a:xfrm>
            <a:off x="652872" y="180897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/>
              <a:t>Creativiteit; </a:t>
            </a:r>
            <a:r>
              <a:rPr lang="nl-NL" sz="4800"/>
              <a:t>anders denken</a:t>
            </a:r>
          </a:p>
        </p:txBody>
      </p:sp>
      <p:pic>
        <p:nvPicPr>
          <p:cNvPr id="4" name="Picture 2" descr="http://www.projectkr8.nl/wp-content/uploads/2013/01/Anders-denken-ketensamenwe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26" y="2639969"/>
            <a:ext cx="4760014" cy="31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69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kstvak 3">
            <a:extLst>
              <a:ext uri="{FF2B5EF4-FFF2-40B4-BE49-F238E27FC236}">
                <a16:creationId xmlns:a16="http://schemas.microsoft.com/office/drawing/2014/main" id="{CE7922EE-A107-4984-A756-798C1FE2A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227900"/>
              </p:ext>
            </p:extLst>
          </p:nvPr>
        </p:nvGraphicFramePr>
        <p:xfrm>
          <a:off x="1908243" y="843131"/>
          <a:ext cx="893809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24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68C77DF-5AE2-4BD8-8B71-C030C2FF1404}"/>
              </a:ext>
            </a:extLst>
          </p:cNvPr>
          <p:cNvSpPr/>
          <p:nvPr/>
        </p:nvSpPr>
        <p:spPr>
          <a:xfrm>
            <a:off x="1096651" y="1200902"/>
            <a:ext cx="2146169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Ouderenzorg ligt bij de familie.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Niemand mag in Nederland dakloos zijn.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Als je lid bent van een sportvereniging moet je ook vrijwilligerswerk doen.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517ED9E-1AED-472A-AA7E-D348DC602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96191"/>
              </p:ext>
            </p:extLst>
          </p:nvPr>
        </p:nvGraphicFramePr>
        <p:xfrm>
          <a:off x="5602403" y="1629634"/>
          <a:ext cx="589829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prestatiegerichtheid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dominantie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marktgerichtheid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flexibiliteit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empathie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zelfstandigheid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sociale oriëntatie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risicobereidheid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creativiteit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pro-activiteit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plannen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financieel beheren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zelfvertrouwen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doorzettingsvermogen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28D44778-14F2-4AEE-8ABB-ABC6A9F8A275}"/>
              </a:ext>
            </a:extLst>
          </p:cNvPr>
          <p:cNvSpPr/>
          <p:nvPr/>
        </p:nvSpPr>
        <p:spPr>
          <a:xfrm>
            <a:off x="3522352" y="3280528"/>
            <a:ext cx="1800519" cy="546754"/>
          </a:xfrm>
          <a:prstGeom prst="left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AADC73D-DDE8-4265-9361-E1A82329DCD9}"/>
              </a:ext>
            </a:extLst>
          </p:cNvPr>
          <p:cNvSpPr txBox="1"/>
          <p:nvPr/>
        </p:nvSpPr>
        <p:spPr>
          <a:xfrm>
            <a:off x="1027522" y="424207"/>
            <a:ext cx="524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Bijvoorbeeld:</a:t>
            </a:r>
          </a:p>
        </p:txBody>
      </p:sp>
    </p:spTree>
    <p:extLst>
      <p:ext uri="{BB962C8B-B14F-4D97-AF65-F5344CB8AC3E}">
        <p14:creationId xmlns:p14="http://schemas.microsoft.com/office/powerpoint/2010/main" val="137970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6B95818-4DD0-4161-B958-CF8642FD50BA}"/>
              </a:ext>
            </a:extLst>
          </p:cNvPr>
          <p:cNvSpPr txBox="1"/>
          <p:nvPr/>
        </p:nvSpPr>
        <p:spPr>
          <a:xfrm>
            <a:off x="848413" y="592318"/>
            <a:ext cx="6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2"/>
                </a:solidFill>
              </a:rPr>
              <a:t>DUS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D9B24E2-C667-49C9-9216-6B60C9C27E43}"/>
              </a:ext>
            </a:extLst>
          </p:cNvPr>
          <p:cNvSpPr/>
          <p:nvPr/>
        </p:nvSpPr>
        <p:spPr>
          <a:xfrm>
            <a:off x="848413" y="1374247"/>
            <a:ext cx="6231117" cy="437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beoordelingsformulier: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Reflecteren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vlog wordt n.a.v. de werkzaamheden van de maatschappelijke stage een ethisch dilemma benoemd waar de leerling tegenaan is gelopen.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wordt uitgelegd waarom dit een ethisch dilemma is. 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wordt gereflecteerd op het dilemma. Hierbij worden de volgende vragen beantwoord: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keuze heb ik gemaakt?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Waarom heb ik die keuze gemaakt?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zou ik hier een volgende keer mee om gaan?</a:t>
            </a:r>
            <a:endParaRPr lang="nl-NL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Welke (minimaal) 2 ondernemerscompetenties kan ik koppelen aan het dilemma?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4711A0-C73F-4B02-AA03-823E803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419" y="925314"/>
            <a:ext cx="3042168" cy="4121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47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6FF9D5-3634-40AC-97DC-F1421132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54" y="1232599"/>
            <a:ext cx="3249891" cy="3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3CBBB7-B2FD-42A9-BDC7-9214A3577414}"/>
              </a:ext>
            </a:extLst>
          </p:cNvPr>
          <p:cNvSpPr txBox="1"/>
          <p:nvPr/>
        </p:nvSpPr>
        <p:spPr>
          <a:xfrm>
            <a:off x="793422" y="843699"/>
            <a:ext cx="90104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b="1" dirty="0">
                <a:solidFill>
                  <a:schemeClr val="accent2"/>
                </a:solidFill>
                <a:latin typeface="Arial"/>
                <a:cs typeface="Arial"/>
              </a:rPr>
              <a:t>Maatschappelijke stage en je vlog</a:t>
            </a:r>
            <a:r>
              <a:rPr lang="nl-NL" dirty="0">
                <a:latin typeface="Arial"/>
                <a:cs typeface="Arial"/>
              </a:rPr>
              <a:t>. 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13BCD3C-5BFD-40D0-9371-37B3B8B9FAF1}"/>
              </a:ext>
            </a:extLst>
          </p:cNvPr>
          <p:cNvSpPr/>
          <p:nvPr/>
        </p:nvSpPr>
        <p:spPr>
          <a:xfrm>
            <a:off x="793423" y="1810615"/>
            <a:ext cx="5777059" cy="1367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 van de maatschappelijke stage: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kennismaken met een organisatie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 een plek leren organiseren + eventueel solliciteren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jezelf inzetten voor de maatschappij 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1F99EFC-63C4-4368-BFE6-0EDD0C39C369}"/>
              </a:ext>
            </a:extLst>
          </p:cNvPr>
          <p:cNvSpPr/>
          <p:nvPr/>
        </p:nvSpPr>
        <p:spPr>
          <a:xfrm>
            <a:off x="3169763" y="4137227"/>
            <a:ext cx="58524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dag wordt een vlog gemaakt, waarbij de student zelf in beeld is. 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B8D6465-3719-4266-B26E-1D7A5D5EEF62}"/>
              </a:ext>
            </a:extLst>
          </p:cNvPr>
          <p:cNvSpPr/>
          <p:nvPr/>
        </p:nvSpPr>
        <p:spPr>
          <a:xfrm>
            <a:off x="4614466" y="5343981"/>
            <a:ext cx="60173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vlog reflecteert de student o.a. op een ethisch dilemma. 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A2D73B-01B2-4E1B-8387-DD4D97F7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083" y="18440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9632B31-A76C-4BDB-8D4B-4BCD2D0A6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81939"/>
              </p:ext>
            </p:extLst>
          </p:nvPr>
        </p:nvGraphicFramePr>
        <p:xfrm>
          <a:off x="2762054" y="37604"/>
          <a:ext cx="5438352" cy="6780156"/>
        </p:xfrm>
        <a:graphic>
          <a:graphicData uri="http://schemas.openxmlformats.org/drawingml/2006/table">
            <a:tbl>
              <a:tblPr firstRow="1" firstCol="1" bandRow="1"/>
              <a:tblGrid>
                <a:gridCol w="554909">
                  <a:extLst>
                    <a:ext uri="{9D8B030D-6E8A-4147-A177-3AD203B41FA5}">
                      <a16:colId xmlns:a16="http://schemas.microsoft.com/office/drawing/2014/main" val="3424030441"/>
                    </a:ext>
                  </a:extLst>
                </a:gridCol>
                <a:gridCol w="2674150">
                  <a:extLst>
                    <a:ext uri="{9D8B030D-6E8A-4147-A177-3AD203B41FA5}">
                      <a16:colId xmlns:a16="http://schemas.microsoft.com/office/drawing/2014/main" val="4127825149"/>
                    </a:ext>
                  </a:extLst>
                </a:gridCol>
                <a:gridCol w="517185">
                  <a:extLst>
                    <a:ext uri="{9D8B030D-6E8A-4147-A177-3AD203B41FA5}">
                      <a16:colId xmlns:a16="http://schemas.microsoft.com/office/drawing/2014/main" val="3343720412"/>
                    </a:ext>
                  </a:extLst>
                </a:gridCol>
                <a:gridCol w="258592">
                  <a:extLst>
                    <a:ext uri="{9D8B030D-6E8A-4147-A177-3AD203B41FA5}">
                      <a16:colId xmlns:a16="http://schemas.microsoft.com/office/drawing/2014/main" val="690920696"/>
                    </a:ext>
                  </a:extLst>
                </a:gridCol>
                <a:gridCol w="259200">
                  <a:extLst>
                    <a:ext uri="{9D8B030D-6E8A-4147-A177-3AD203B41FA5}">
                      <a16:colId xmlns:a16="http://schemas.microsoft.com/office/drawing/2014/main" val="2671771008"/>
                    </a:ext>
                  </a:extLst>
                </a:gridCol>
                <a:gridCol w="277455">
                  <a:extLst>
                    <a:ext uri="{9D8B030D-6E8A-4147-A177-3AD203B41FA5}">
                      <a16:colId xmlns:a16="http://schemas.microsoft.com/office/drawing/2014/main" val="734430592"/>
                    </a:ext>
                  </a:extLst>
                </a:gridCol>
                <a:gridCol w="277455">
                  <a:extLst>
                    <a:ext uri="{9D8B030D-6E8A-4147-A177-3AD203B41FA5}">
                      <a16:colId xmlns:a16="http://schemas.microsoft.com/office/drawing/2014/main" val="2678823108"/>
                    </a:ext>
                  </a:extLst>
                </a:gridCol>
                <a:gridCol w="277455">
                  <a:extLst>
                    <a:ext uri="{9D8B030D-6E8A-4147-A177-3AD203B41FA5}">
                      <a16:colId xmlns:a16="http://schemas.microsoft.com/office/drawing/2014/main" val="85671179"/>
                    </a:ext>
                  </a:extLst>
                </a:gridCol>
                <a:gridCol w="341951">
                  <a:extLst>
                    <a:ext uri="{9D8B030D-6E8A-4147-A177-3AD203B41FA5}">
                      <a16:colId xmlns:a16="http://schemas.microsoft.com/office/drawing/2014/main" val="2623682468"/>
                    </a:ext>
                  </a:extLst>
                </a:gridCol>
              </a:tblGrid>
              <a:tr h="77050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8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Beoordelingscriteria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412056"/>
                  </a:ext>
                </a:extLst>
              </a:tr>
              <a:tr h="37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i="1" cap="all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Inhoudelijk: Kennis</a:t>
                      </a:r>
                      <a:endParaRPr lang="nl-NL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in de vlog inhoudelijke kennis uit de periode gekoppeld aan situaties uit de praktijkplek. Dit gebeurt aan de hand van minimaal  4 praktijkvoorbeelden</a:t>
                      </a:r>
                      <a:r>
                        <a:rPr lang="nl-NL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418510"/>
                  </a:ext>
                </a:extLst>
              </a:tr>
              <a:tr h="163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47286"/>
                  </a:ext>
                </a:extLst>
              </a:tr>
              <a:tr h="37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i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Praktijkplekbeschrijving</a:t>
                      </a:r>
                      <a:endParaRPr lang="nl-NL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praktijkplek benaderd waar praktische ervaring op het gebied van maatschappelijk werk opgedaan kan worden.</a:t>
                      </a:r>
                      <a:endParaRPr lang="nl-NL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vlog laat minimaal 4 videofragmenten van verschillende werkzaamheden zien. De videofragmenten worden ondersteunt met een uitleg over de werkzaamheden.</a:t>
                      </a:r>
                      <a:endParaRPr lang="nl-NL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6229"/>
                  </a:ext>
                </a:extLst>
              </a:tr>
              <a:tr h="697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nl-NL" sz="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nl-NL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779842"/>
                  </a:ext>
                </a:extLst>
              </a:tr>
              <a:tr h="719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i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Reflecteren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 vlog wordt n.a.v. de werkzaamheden van de maatschappelijke stage een ethisch dilemma benoemd waar de leerling tegenaan is gelopen. 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uitgelegd waarom dit een ethisch dilemma is. 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wordt gereflecteerd op het dilemma. Hierbij worden de volgende vragen beantwoord: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Welke keuze heb ik gemaakt?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Waarom heb ik die keuze gemaakt?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Hoe zou ik hier een volgende keer mee om gaan?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Welke (minimaal) 2 ondernemerscompetenties kan ik koppelen aan het dilemma?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81213"/>
                  </a:ext>
                </a:extLst>
              </a:tr>
              <a:tr h="1068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425066"/>
                  </a:ext>
                </a:extLst>
              </a:tr>
              <a:tr h="37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i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Algemeen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videobestanden zijn samengevoegd en bewerkt tot een representatieve vlog.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vlog kan digitaal gedeeld worden met derden.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videobestanden zijn elk minimaal 3 en maximaal 5 minuten.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59363"/>
                  </a:ext>
                </a:extLst>
              </a:tr>
              <a:tr h="405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cap="all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569691"/>
                  </a:ext>
                </a:extLst>
              </a:tr>
              <a:tr h="367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900" b="1" i="1" cap="all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Totaal 100 punten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Behaalde aantal </a:t>
                      </a:r>
                      <a:r>
                        <a:rPr lang="nl-NL" sz="1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93" marR="44293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1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7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nl-NL" b="1" kern="1200">
                <a:latin typeface="+mj-lt"/>
                <a:ea typeface="+mj-ea"/>
                <a:cs typeface="+mj-cs"/>
              </a:rPr>
              <a:t>Wat is ethiek?</a:t>
            </a:r>
          </a:p>
        </p:txBody>
      </p:sp>
      <p:sp>
        <p:nvSpPr>
          <p:cNvPr id="3" name="Rechthoek 2"/>
          <p:cNvSpPr/>
          <p:nvPr/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800" b="1" dirty="0">
                <a:latin typeface="+mn-lt"/>
                <a:cs typeface="+mn-cs"/>
              </a:rPr>
              <a:t>Ethiek is het afwegen tussen goed en kwaad en de keuzes daartussenin. </a:t>
            </a:r>
          </a:p>
        </p:txBody>
      </p:sp>
      <p:pic>
        <p:nvPicPr>
          <p:cNvPr id="2050" name="Picture 2" descr="Afbeeldingsresultaat voor et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18061"/>
            <a:ext cx="5181600" cy="296646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1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>
              <a:spcAft>
                <a:spcPts val="600"/>
              </a:spcAft>
            </a:pPr>
            <a:r>
              <a:rPr lang="nl-NL" sz="4400" b="1" kern="1200">
                <a:latin typeface="+mj-lt"/>
                <a:ea typeface="+mj-ea"/>
                <a:cs typeface="+mj-cs"/>
              </a:rPr>
              <a:t>Ethische dilemma’s:</a:t>
            </a:r>
          </a:p>
        </p:txBody>
      </p:sp>
      <p:pic>
        <p:nvPicPr>
          <p:cNvPr id="2050" name="Picture 2" descr="Afbeeldingsresultaat voor ethische dilemma's">
            <a:extLst>
              <a:ext uri="{FF2B5EF4-FFF2-40B4-BE49-F238E27FC236}">
                <a16:creationId xmlns:a16="http://schemas.microsoft.com/office/drawing/2014/main" id="{D6DF9582-0CF4-4813-847D-7F1C7AD93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05894"/>
            <a:ext cx="5181600" cy="25908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>
                <a:latin typeface="+mn-lt"/>
                <a:cs typeface="+mn-cs"/>
              </a:rPr>
              <a:t>Kwalitatieve zorg is voor de rijken.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>
                <a:latin typeface="+mn-lt"/>
                <a:cs typeface="+mn-cs"/>
              </a:rPr>
              <a:t>Ouderenzorg ligt bij de familie.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>
                <a:latin typeface="+mn-lt"/>
                <a:cs typeface="+mn-cs"/>
              </a:rPr>
              <a:t>Niemand mag in Nederland dakloos zijn.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>
                <a:latin typeface="+mn-lt"/>
                <a:cs typeface="+mn-cs"/>
              </a:rPr>
              <a:t>Als je lid bent van een sportvereniging moet je ook vrijwilligerswerk doen.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nl-NL" sz="2800">
                <a:latin typeface="+mn-lt"/>
                <a:cs typeface="+mn-cs"/>
              </a:rPr>
              <a:t>Alle sporten moeten toegankelijk zijn voor iedereen</a:t>
            </a:r>
          </a:p>
        </p:txBody>
      </p:sp>
    </p:spTree>
    <p:extLst>
      <p:ext uri="{BB962C8B-B14F-4D97-AF65-F5344CB8AC3E}">
        <p14:creationId xmlns:p14="http://schemas.microsoft.com/office/powerpoint/2010/main" val="222659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3DD546E-174E-48E6-9EBE-D6097094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03302"/>
            <a:ext cx="9020175" cy="522922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30D91D0-248F-434F-83A8-7F95E1246DD9}"/>
              </a:ext>
            </a:extLst>
          </p:cNvPr>
          <p:cNvSpPr/>
          <p:nvPr/>
        </p:nvSpPr>
        <p:spPr>
          <a:xfrm rot="16200000">
            <a:off x="-1162767" y="265624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Afwegingen: </a:t>
            </a:r>
          </a:p>
        </p:txBody>
      </p:sp>
    </p:spTree>
    <p:extLst>
      <p:ext uri="{BB962C8B-B14F-4D97-AF65-F5344CB8AC3E}">
        <p14:creationId xmlns:p14="http://schemas.microsoft.com/office/powerpoint/2010/main" val="31643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kstvak 1">
            <a:extLst>
              <a:ext uri="{FF2B5EF4-FFF2-40B4-BE49-F238E27FC236}">
                <a16:creationId xmlns:a16="http://schemas.microsoft.com/office/drawing/2014/main" id="{D10524CE-20C2-4695-B465-6E15AB8D2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540123"/>
              </p:ext>
            </p:extLst>
          </p:nvPr>
        </p:nvGraphicFramePr>
        <p:xfrm>
          <a:off x="2177341" y="676140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5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/>
        </p:nvSpPr>
        <p:spPr>
          <a:xfrm>
            <a:off x="534186" y="4844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accent2"/>
                </a:solidFill>
                <a:latin typeface="Trebuchet MS"/>
              </a:rPr>
              <a:t>Wat is Ondernemendheid?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228600" y="1113048"/>
            <a:ext cx="2837543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itchFamily="2" charset="2"/>
              <a:buChar char="ü"/>
            </a:pPr>
            <a:endParaRPr lang="nl-NL" sz="100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10120"/>
              </p:ext>
            </p:extLst>
          </p:nvPr>
        </p:nvGraphicFramePr>
        <p:xfrm>
          <a:off x="1803400" y="2148108"/>
          <a:ext cx="8128000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prestatiegerichtheid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dominantie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marktgerichtheid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flexibiliteit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 empathie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zelfstandigheid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sociale oriëntatie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risicobereidheid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creativiteit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pro-activiteit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plannen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financieel beheren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zelfvertrouwen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doorzettingsvermogen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9354" t="46041" r="47177" b="25084"/>
          <a:stretch>
            <a:fillRect/>
          </a:stretch>
        </p:blipFill>
        <p:spPr bwMode="auto">
          <a:xfrm>
            <a:off x="8337665" y="10546"/>
            <a:ext cx="3616812" cy="234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8223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53BB7-C26C-47A8-9CB0-7C8FCBBF8C0B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purl.org/dc/dcmitype/"/>
    <ds:schemaRef ds:uri="http://purl.org/dc/elements/1.1/"/>
    <ds:schemaRef ds:uri="http://schemas.openxmlformats.org/package/2006/metadata/core-properties"/>
    <ds:schemaRef ds:uri="34354c1b-6b8c-435b-ad50-990538c19557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1039</Words>
  <Application>Microsoft Office PowerPoint</Application>
  <PresentationFormat>Breedbeeld</PresentationFormat>
  <Paragraphs>234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Agency FB</vt:lpstr>
      <vt:lpstr>Arial</vt:lpstr>
      <vt:lpstr>Calibri</vt:lpstr>
      <vt:lpstr>Calibri Light</vt:lpstr>
      <vt:lpstr>Symbol</vt:lpstr>
      <vt:lpstr>Trebuchet MS</vt:lpstr>
      <vt:lpstr>Wingdings</vt:lpstr>
      <vt:lpstr>Thema1</vt:lpstr>
      <vt:lpstr>PowerPoint-presentatie</vt:lpstr>
      <vt:lpstr>PROGRAMMA VAN DIT IBS - UUR  </vt:lpstr>
      <vt:lpstr>PowerPoint-presentatie</vt:lpstr>
      <vt:lpstr>PowerPoint-presentatie</vt:lpstr>
      <vt:lpstr>Wat is ethiek?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1</cp:revision>
  <dcterms:created xsi:type="dcterms:W3CDTF">2019-12-10T21:10:36Z</dcterms:created>
  <dcterms:modified xsi:type="dcterms:W3CDTF">2019-12-10T21:14:01Z</dcterms:modified>
</cp:coreProperties>
</file>